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99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4" r:id="rId15"/>
    <p:sldId id="273" r:id="rId16"/>
    <p:sldId id="275" r:id="rId17"/>
    <p:sldId id="294" r:id="rId18"/>
    <p:sldId id="295" r:id="rId19"/>
    <p:sldId id="296" r:id="rId20"/>
    <p:sldId id="297" r:id="rId21"/>
    <p:sldId id="298" r:id="rId22"/>
    <p:sldId id="287" r:id="rId23"/>
    <p:sldId id="289" r:id="rId24"/>
    <p:sldId id="288" r:id="rId25"/>
    <p:sldId id="290" r:id="rId26"/>
    <p:sldId id="291" r:id="rId27"/>
    <p:sldId id="292" r:id="rId28"/>
    <p:sldId id="293" r:id="rId29"/>
    <p:sldId id="276" r:id="rId30"/>
    <p:sldId id="280" r:id="rId31"/>
    <p:sldId id="277" r:id="rId32"/>
    <p:sldId id="278" r:id="rId33"/>
    <p:sldId id="300" r:id="rId34"/>
    <p:sldId id="26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ECE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登陆注册（注册时要求填入个人信息，比如学号、</a:t>
            </a:r>
            <a:r>
              <a:rPr lang="zh-CN" altLang="en-US"/>
              <a:t>身份证之类，用于给医生</a:t>
            </a:r>
            <a:r>
              <a:rPr lang="zh-CN" altLang="en-US"/>
              <a:t>查看）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患者端内部界面顶部导航条</a:t>
            </a:r>
            <a:r>
              <a:rPr 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设有</a:t>
            </a:r>
            <a:r>
              <a:rPr lang="zh-CN" alt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预约挂号</a:t>
            </a:r>
            <a:r>
              <a:rPr 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、</a:t>
            </a:r>
            <a:r>
              <a:rPr lang="zh-CN" alt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医嘱与处方</a:t>
            </a:r>
            <a:r>
              <a:rPr 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、</a:t>
            </a:r>
            <a:r>
              <a:rPr lang="zh-CN" alt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医患沟通</a:t>
            </a:r>
            <a:r>
              <a:rPr 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、</a:t>
            </a:r>
            <a:r>
              <a:rPr lang="zh-CN" alt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健康评估</a:t>
            </a:r>
            <a:r>
              <a:rPr 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，</a:t>
            </a:r>
            <a:r>
              <a:rPr lang="zh-CN" alt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同学</a:t>
            </a:r>
            <a:r>
              <a:rPr 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可轻松切换</a:t>
            </a:r>
            <a:r>
              <a:rPr lang="zh-CN" alt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不同功能模块。</a:t>
            </a:r>
            <a:r>
              <a:rPr lang="zh-CN" altLang="en-US"/>
              <a:t>预约挂号处可以选择时间、医生</a:t>
            </a:r>
            <a:r>
              <a:rPr lang="zh-CN" altLang="en-US"/>
              <a:t>和科室，进入诊室后可以描述自己的病症，</a:t>
            </a:r>
            <a:r>
              <a:rPr lang="zh-CN" altLang="en-US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医生后续发出诊断结果与处方医嘱后同样会在患者端显示，患者只可以读不可修改</a:t>
            </a:r>
            <a:endParaRPr lang="zh-CN" altLang="en-US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学生可以选择医生进行对话，在下方输入文字点击发送</a:t>
            </a:r>
            <a:r>
              <a:rPr lang="zh-CN" altLang="en-US"/>
              <a:t>即可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sym typeface="MiSans Normal" panose="00000500000000000000" charset="-122"/>
              </a:rPr>
              <a:t>通过</a:t>
            </a:r>
            <a:r>
              <a:rPr lang="en-US" altLang="zh-CN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sym typeface="MiSans Normal" panose="00000500000000000000" charset="-122"/>
              </a:rPr>
              <a:t> QTcpSocket </a:t>
            </a:r>
            <a:r>
              <a:rPr lang="zh-CN" altLang="en-US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sym typeface="MiSans Normal" panose="00000500000000000000" charset="-122"/>
              </a:rPr>
              <a:t>将消息封装后发送到服务器，服务器根据收件人</a:t>
            </a:r>
            <a:r>
              <a:rPr lang="en-US" altLang="zh-CN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sym typeface="MiSans Normal" panose="00000500000000000000" charset="-122"/>
              </a:rPr>
              <a:t>ID</a:t>
            </a:r>
            <a:r>
              <a:rPr lang="zh-CN" altLang="en-US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sym typeface="MiSans Normal" panose="00000500000000000000" charset="-122"/>
              </a:rPr>
              <a:t>转发消息，对方客户端再从服务器接收并显示</a:t>
            </a:r>
            <a:endParaRPr lang="zh-CN" altLang="en-US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sym typeface="MiSans Normal" panose="00000500000000000000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学生</a:t>
            </a:r>
            <a:r>
              <a:rPr lang="zh-CN" altLang="en-US">
                <a:sym typeface="+mn-ea"/>
              </a:rPr>
              <a:t>可以输入身高体重等基本信息进行健康评估，随后生成健康评估报告，同时医生端会有所显示从而给出针对性建议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使用完毕后可以点击退出登录来退出，同时为了防止误触设计了取消按钮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登陆注册（注册时要求填入个人信息，比如科室之类，用于给学生预约）</a:t>
            </a:r>
            <a:r>
              <a:rPr lang="en-US" altLang="zh-CN" b="1">
                <a:sym typeface="+mn-ea"/>
              </a:rPr>
              <a:t>Qt Widgets</a:t>
            </a:r>
            <a:endParaRPr lang="en-US" altLang="zh-CN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（创新：北理主题</a:t>
            </a: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设计，左下角标语借随机函数，利用</a:t>
            </a:r>
            <a:r>
              <a:rPr lang="en-US" altLang="zh-CN">
                <a:sym typeface="+mn-ea"/>
              </a:rPr>
              <a:t>Qtime</a:t>
            </a:r>
            <a:r>
              <a:rPr lang="zh-CN" altLang="en-US">
                <a:sym typeface="+mn-ea"/>
              </a:rPr>
              <a:t>获取时间的毫秒数作为随机数种子，实现了多个标语的随机触发）</a:t>
            </a:r>
            <a:r>
              <a:rPr lang="en-US" altLang="zh-CN" b="1">
                <a:sym typeface="+mn-ea"/>
              </a:rPr>
              <a:t>Qt Widgets</a:t>
            </a:r>
            <a:r>
              <a:rPr lang="zh-CN" altLang="en-US" b="1">
                <a:sym typeface="+mn-ea"/>
              </a:rPr>
              <a:t>、</a:t>
            </a:r>
            <a:r>
              <a:rPr lang="en-US" altLang="zh-CN" b="1">
                <a:sym typeface="+mn-ea"/>
              </a:rPr>
              <a:t>QSS</a:t>
            </a:r>
            <a:r>
              <a:rPr lang="zh-CN" altLang="en-US" b="1">
                <a:sym typeface="+mn-ea"/>
              </a:rPr>
              <a:t>、</a:t>
            </a:r>
            <a:r>
              <a:rPr lang="en-US" altLang="zh-CN" b="1">
                <a:sym typeface="+mn-ea"/>
              </a:rPr>
              <a:t>Qt resources</a:t>
            </a:r>
            <a:endParaRPr lang="en-US" altLang="zh-CN" b="1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创新：增加考试周机制，如果预约时间是在数据库设定的考试周的范围内，会跳出提示。医生可以决定是否开假条或缓考</a:t>
            </a:r>
            <a:r>
              <a:rPr lang="zh-CN" altLang="en-US">
                <a:sym typeface="+mn-ea"/>
              </a:rPr>
              <a:t>证明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主诉是学生端填入的，诊断结果、处方和医嘱则由医生</a:t>
            </a:r>
            <a:r>
              <a:rPr lang="zh-CN" altLang="en-US">
                <a:sym typeface="+mn-ea"/>
              </a:rPr>
              <a:t>填入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（医生患者互相选择对方，即可开启</a:t>
            </a:r>
            <a:r>
              <a:rPr lang="zh-CN" altLang="en-US">
                <a:sym typeface="+mn-ea"/>
              </a:rPr>
              <a:t>聊天）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注册时填入的信息在此显示，学生在预约界面可以</a:t>
            </a:r>
            <a:r>
              <a:rPr lang="zh-CN" altLang="en-US">
                <a:sym typeface="+mn-ea"/>
              </a:rPr>
              <a:t>查看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群体健康数据包含参加过健康评估的学生的所有信息，通过拟合直线了解大家的身体素质，学校可以调整课程安排，增强体育锻炼来提升</a:t>
            </a:r>
            <a:r>
              <a:rPr lang="zh-CN" altLang="en-US">
                <a:sym typeface="+mn-ea"/>
              </a:rPr>
              <a:t>健康值。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个人健康快照能直观看到学生身体状况，绿色为正常值，橙色或红色则需要重视，便于医生填写处方和医嘱。</a:t>
            </a:r>
            <a:r>
              <a:rPr lang="en-US" altLang="zh-CN" b="1">
                <a:sym typeface="+mn-ea"/>
              </a:rPr>
              <a:t>Qt charts</a:t>
            </a:r>
            <a:endParaRPr lang="en-US" altLang="zh-CN" b="1"/>
          </a:p>
          <a:p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主诉是学生端填入的，诊断结果、处方和医嘱则由医生</a:t>
            </a:r>
            <a:r>
              <a:rPr lang="zh-CN" altLang="en-US">
                <a:sym typeface="+mn-ea"/>
              </a:rPr>
              <a:t>填入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任意多边形: 形状 353"/>
          <p:cNvSpPr/>
          <p:nvPr/>
        </p:nvSpPr>
        <p:spPr>
          <a:xfrm>
            <a:off x="7212587" y="175895"/>
            <a:ext cx="6782002" cy="6528662"/>
          </a:xfrm>
          <a:custGeom>
            <a:avLst/>
            <a:gdLst>
              <a:gd name="connsiteX0" fmla="*/ 0 w 6782002"/>
              <a:gd name="connsiteY0" fmla="*/ 4815169 h 6528662"/>
              <a:gd name="connsiteX1" fmla="*/ 652924 w 6782002"/>
              <a:gd name="connsiteY1" fmla="*/ 4916505 h 6528662"/>
              <a:gd name="connsiteX2" fmla="*/ 2212687 w 6782002"/>
              <a:gd name="connsiteY2" fmla="*/ 4904414 h 6528662"/>
              <a:gd name="connsiteX3" fmla="*/ 2439540 w 6782002"/>
              <a:gd name="connsiteY3" fmla="*/ 4941263 h 6528662"/>
              <a:gd name="connsiteX4" fmla="*/ 2936430 w 6782002"/>
              <a:gd name="connsiteY4" fmla="*/ 4998840 h 6528662"/>
              <a:gd name="connsiteX5" fmla="*/ 2780972 w 6782002"/>
              <a:gd name="connsiteY5" fmla="*/ 5615490 h 6528662"/>
              <a:gd name="connsiteX6" fmla="*/ 3391289 w 6782002"/>
              <a:gd name="connsiteY6" fmla="*/ 5719129 h 6528662"/>
              <a:gd name="connsiteX7" fmla="*/ 4002182 w 6782002"/>
              <a:gd name="connsiteY7" fmla="*/ 5617217 h 6528662"/>
              <a:gd name="connsiteX8" fmla="*/ 3849602 w 6782002"/>
              <a:gd name="connsiteY8" fmla="*/ 5000567 h 6528662"/>
              <a:gd name="connsiteX9" fmla="*/ 4346492 w 6782002"/>
              <a:gd name="connsiteY9" fmla="*/ 4942990 h 6528662"/>
              <a:gd name="connsiteX10" fmla="*/ 4573346 w 6782002"/>
              <a:gd name="connsiteY10" fmla="*/ 4906141 h 6528662"/>
              <a:gd name="connsiteX11" fmla="*/ 6133108 w 6782002"/>
              <a:gd name="connsiteY11" fmla="*/ 4918232 h 6528662"/>
              <a:gd name="connsiteX12" fmla="*/ 6131957 w 6782002"/>
              <a:gd name="connsiteY12" fmla="*/ 4918232 h 6528662"/>
              <a:gd name="connsiteX13" fmla="*/ 6782002 w 6782002"/>
              <a:gd name="connsiteY13" fmla="*/ 4815169 h 6528662"/>
              <a:gd name="connsiteX14" fmla="*/ 6373205 w 6782002"/>
              <a:gd name="connsiteY14" fmla="*/ 5271180 h 6528662"/>
              <a:gd name="connsiteX15" fmla="*/ 3800086 w 6782002"/>
              <a:gd name="connsiteY15" fmla="*/ 5742735 h 6528662"/>
              <a:gd name="connsiteX16" fmla="*/ 3968211 w 6782002"/>
              <a:gd name="connsiteY16" fmla="*/ 6403720 h 6528662"/>
              <a:gd name="connsiteX17" fmla="*/ 3392440 w 6782002"/>
              <a:gd name="connsiteY17" fmla="*/ 6528662 h 6528662"/>
              <a:gd name="connsiteX18" fmla="*/ 2816670 w 6782002"/>
              <a:gd name="connsiteY18" fmla="*/ 6403720 h 6528662"/>
              <a:gd name="connsiteX19" fmla="*/ 2981916 w 6782002"/>
              <a:gd name="connsiteY19" fmla="*/ 5742735 h 6528662"/>
              <a:gd name="connsiteX20" fmla="*/ 408797 w 6782002"/>
              <a:gd name="connsiteY20" fmla="*/ 5271180 h 6528662"/>
              <a:gd name="connsiteX21" fmla="*/ 0 w 6782002"/>
              <a:gd name="connsiteY21" fmla="*/ 4815169 h 6528662"/>
              <a:gd name="connsiteX22" fmla="*/ 377129 w 6782002"/>
              <a:gd name="connsiteY22" fmla="*/ 4007939 h 6528662"/>
              <a:gd name="connsiteX23" fmla="*/ 737561 w 6782002"/>
              <a:gd name="connsiteY23" fmla="*/ 4047091 h 6528662"/>
              <a:gd name="connsiteX24" fmla="*/ 1050205 w 6782002"/>
              <a:gd name="connsiteY24" fmla="*/ 4047091 h 6528662"/>
              <a:gd name="connsiteX25" fmla="*/ 1408334 w 6782002"/>
              <a:gd name="connsiteY25" fmla="*/ 4043637 h 6528662"/>
              <a:gd name="connsiteX26" fmla="*/ 1948983 w 6782002"/>
              <a:gd name="connsiteY26" fmla="*/ 4057455 h 6528662"/>
              <a:gd name="connsiteX27" fmla="*/ 2533390 w 6782002"/>
              <a:gd name="connsiteY27" fmla="*/ 4193337 h 6528662"/>
              <a:gd name="connsiteX28" fmla="*/ 2946793 w 6782002"/>
              <a:gd name="connsiteY28" fmla="*/ 4222126 h 6528662"/>
              <a:gd name="connsiteX29" fmla="*/ 2807457 w 6782002"/>
              <a:gd name="connsiteY29" fmla="*/ 4815169 h 6528662"/>
              <a:gd name="connsiteX30" fmla="*/ 3383227 w 6782002"/>
              <a:gd name="connsiteY30" fmla="*/ 4883110 h 6528662"/>
              <a:gd name="connsiteX31" fmla="*/ 3397046 w 6782002"/>
              <a:gd name="connsiteY31" fmla="*/ 4883110 h 6528662"/>
              <a:gd name="connsiteX32" fmla="*/ 3972816 w 6782002"/>
              <a:gd name="connsiteY32" fmla="*/ 4814594 h 6528662"/>
              <a:gd name="connsiteX33" fmla="*/ 3836935 w 6782002"/>
              <a:gd name="connsiteY33" fmla="*/ 4223277 h 6528662"/>
              <a:gd name="connsiteX34" fmla="*/ 4249762 w 6782002"/>
              <a:gd name="connsiteY34" fmla="*/ 4195064 h 6528662"/>
              <a:gd name="connsiteX35" fmla="*/ 4834169 w 6782002"/>
              <a:gd name="connsiteY35" fmla="*/ 4059183 h 6528662"/>
              <a:gd name="connsiteX36" fmla="*/ 5374818 w 6782002"/>
              <a:gd name="connsiteY36" fmla="*/ 4045364 h 6528662"/>
              <a:gd name="connsiteX37" fmla="*/ 5732947 w 6782002"/>
              <a:gd name="connsiteY37" fmla="*/ 4048819 h 6528662"/>
              <a:gd name="connsiteX38" fmla="*/ 6045591 w 6782002"/>
              <a:gd name="connsiteY38" fmla="*/ 4048819 h 6528662"/>
              <a:gd name="connsiteX39" fmla="*/ 6044439 w 6782002"/>
              <a:gd name="connsiteY39" fmla="*/ 4047667 h 6528662"/>
              <a:gd name="connsiteX40" fmla="*/ 6404871 w 6782002"/>
              <a:gd name="connsiteY40" fmla="*/ 4008515 h 6528662"/>
              <a:gd name="connsiteX41" fmla="*/ 6059409 w 6782002"/>
              <a:gd name="connsiteY41" fmla="*/ 4348795 h 6528662"/>
              <a:gd name="connsiteX42" fmla="*/ 5556762 w 6782002"/>
              <a:gd name="connsiteY42" fmla="*/ 4579103 h 6528662"/>
              <a:gd name="connsiteX43" fmla="*/ 4334400 w 6782002"/>
              <a:gd name="connsiteY43" fmla="*/ 4850291 h 6528662"/>
              <a:gd name="connsiteX44" fmla="*/ 3786842 w 6782002"/>
              <a:gd name="connsiteY44" fmla="*/ 4911899 h 6528662"/>
              <a:gd name="connsiteX45" fmla="*/ 3733296 w 6782002"/>
              <a:gd name="connsiteY45" fmla="*/ 4917081 h 6528662"/>
              <a:gd name="connsiteX46" fmla="*/ 3887602 w 6782002"/>
              <a:gd name="connsiteY46" fmla="*/ 5540640 h 6528662"/>
              <a:gd name="connsiteX47" fmla="*/ 3391288 w 6782002"/>
              <a:gd name="connsiteY47" fmla="*/ 5624703 h 6528662"/>
              <a:gd name="connsiteX48" fmla="*/ 2895550 w 6782002"/>
              <a:gd name="connsiteY48" fmla="*/ 5540640 h 6528662"/>
              <a:gd name="connsiteX49" fmla="*/ 3048705 w 6782002"/>
              <a:gd name="connsiteY49" fmla="*/ 4916505 h 6528662"/>
              <a:gd name="connsiteX50" fmla="*/ 2995158 w 6782002"/>
              <a:gd name="connsiteY50" fmla="*/ 4911323 h 6528662"/>
              <a:gd name="connsiteX51" fmla="*/ 2447600 w 6782002"/>
              <a:gd name="connsiteY51" fmla="*/ 4849716 h 6528662"/>
              <a:gd name="connsiteX52" fmla="*/ 1225239 w 6782002"/>
              <a:gd name="connsiteY52" fmla="*/ 4578527 h 6528662"/>
              <a:gd name="connsiteX53" fmla="*/ 722591 w 6782002"/>
              <a:gd name="connsiteY53" fmla="*/ 4348219 h 6528662"/>
              <a:gd name="connsiteX54" fmla="*/ 377129 w 6782002"/>
              <a:gd name="connsiteY54" fmla="*/ 4007939 h 6528662"/>
              <a:gd name="connsiteX55" fmla="*/ 6060561 w 6782002"/>
              <a:gd name="connsiteY55" fmla="*/ 3114343 h 6528662"/>
              <a:gd name="connsiteX56" fmla="*/ 5720857 w 6782002"/>
              <a:gd name="connsiteY56" fmla="*/ 3488018 h 6528662"/>
              <a:gd name="connsiteX57" fmla="*/ 5218785 w 6782002"/>
              <a:gd name="connsiteY57" fmla="*/ 3812753 h 6528662"/>
              <a:gd name="connsiteX58" fmla="*/ 4230187 w 6782002"/>
              <a:gd name="connsiteY58" fmla="*/ 4100638 h 6528662"/>
              <a:gd name="connsiteX59" fmla="*/ 3803540 w 6782002"/>
              <a:gd name="connsiteY59" fmla="*/ 4127699 h 6528662"/>
              <a:gd name="connsiteX60" fmla="*/ 3775328 w 6782002"/>
              <a:gd name="connsiteY60" fmla="*/ 4127699 h 6528662"/>
              <a:gd name="connsiteX61" fmla="*/ 3717751 w 6782002"/>
              <a:gd name="connsiteY61" fmla="*/ 4127699 h 6528662"/>
              <a:gd name="connsiteX62" fmla="*/ 3858239 w 6782002"/>
              <a:gd name="connsiteY62" fmla="*/ 4733986 h 6528662"/>
              <a:gd name="connsiteX63" fmla="*/ 3394743 w 6782002"/>
              <a:gd name="connsiteY63" fmla="*/ 4791563 h 6528662"/>
              <a:gd name="connsiteX64" fmla="*/ 3388410 w 6782002"/>
              <a:gd name="connsiteY64" fmla="*/ 4791563 h 6528662"/>
              <a:gd name="connsiteX65" fmla="*/ 3382652 w 6782002"/>
              <a:gd name="connsiteY65" fmla="*/ 4791563 h 6528662"/>
              <a:gd name="connsiteX66" fmla="*/ 2922036 w 6782002"/>
              <a:gd name="connsiteY66" fmla="*/ 4733986 h 6528662"/>
              <a:gd name="connsiteX67" fmla="*/ 3063099 w 6782002"/>
              <a:gd name="connsiteY67" fmla="*/ 4128275 h 6528662"/>
              <a:gd name="connsiteX68" fmla="*/ 3005522 w 6782002"/>
              <a:gd name="connsiteY68" fmla="*/ 4128275 h 6528662"/>
              <a:gd name="connsiteX69" fmla="*/ 2976734 w 6782002"/>
              <a:gd name="connsiteY69" fmla="*/ 4128275 h 6528662"/>
              <a:gd name="connsiteX70" fmla="*/ 2550088 w 6782002"/>
              <a:gd name="connsiteY70" fmla="*/ 4101214 h 6528662"/>
              <a:gd name="connsiteX71" fmla="*/ 1561490 w 6782002"/>
              <a:gd name="connsiteY71" fmla="*/ 3813329 h 6528662"/>
              <a:gd name="connsiteX72" fmla="*/ 1058842 w 6782002"/>
              <a:gd name="connsiteY72" fmla="*/ 3488018 h 6528662"/>
              <a:gd name="connsiteX73" fmla="*/ 719713 w 6782002"/>
              <a:gd name="connsiteY73" fmla="*/ 3114919 h 6528662"/>
              <a:gd name="connsiteX74" fmla="*/ 1076115 w 6782002"/>
              <a:gd name="connsiteY74" fmla="*/ 3155223 h 6528662"/>
              <a:gd name="connsiteX75" fmla="*/ 1214300 w 6782002"/>
              <a:gd name="connsiteY75" fmla="*/ 3161557 h 6528662"/>
              <a:gd name="connsiteX76" fmla="*/ 1863193 w 6782002"/>
              <a:gd name="connsiteY76" fmla="*/ 3195527 h 6528662"/>
              <a:gd name="connsiteX77" fmla="*/ 1935740 w 6782002"/>
              <a:gd name="connsiteY77" fmla="*/ 3234103 h 6528662"/>
              <a:gd name="connsiteX78" fmla="*/ 2669848 w 6782002"/>
              <a:gd name="connsiteY78" fmla="*/ 3468442 h 6528662"/>
              <a:gd name="connsiteX79" fmla="*/ 2801124 w 6782002"/>
              <a:gd name="connsiteY79" fmla="*/ 3477078 h 6528662"/>
              <a:gd name="connsiteX80" fmla="*/ 2961764 w 6782002"/>
              <a:gd name="connsiteY80" fmla="*/ 3468442 h 6528662"/>
              <a:gd name="connsiteX81" fmla="*/ 2835670 w 6782002"/>
              <a:gd name="connsiteY81" fmla="*/ 3995848 h 6528662"/>
              <a:gd name="connsiteX82" fmla="*/ 3391289 w 6782002"/>
              <a:gd name="connsiteY82" fmla="*/ 4030394 h 6528662"/>
              <a:gd name="connsiteX83" fmla="*/ 3947483 w 6782002"/>
              <a:gd name="connsiteY83" fmla="*/ 3993545 h 6528662"/>
              <a:gd name="connsiteX84" fmla="*/ 3820814 w 6782002"/>
              <a:gd name="connsiteY84" fmla="*/ 3466139 h 6528662"/>
              <a:gd name="connsiteX85" fmla="*/ 3982030 w 6782002"/>
              <a:gd name="connsiteY85" fmla="*/ 3474775 h 6528662"/>
              <a:gd name="connsiteX86" fmla="*/ 4113305 w 6782002"/>
              <a:gd name="connsiteY86" fmla="*/ 3466139 h 6528662"/>
              <a:gd name="connsiteX87" fmla="*/ 4846837 w 6782002"/>
              <a:gd name="connsiteY87" fmla="*/ 3231800 h 6528662"/>
              <a:gd name="connsiteX88" fmla="*/ 4919960 w 6782002"/>
              <a:gd name="connsiteY88" fmla="*/ 3193225 h 6528662"/>
              <a:gd name="connsiteX89" fmla="*/ 5568853 w 6782002"/>
              <a:gd name="connsiteY89" fmla="*/ 3159253 h 6528662"/>
              <a:gd name="connsiteX90" fmla="*/ 5707038 w 6782002"/>
              <a:gd name="connsiteY90" fmla="*/ 3152920 h 6528662"/>
              <a:gd name="connsiteX91" fmla="*/ 5704735 w 6782002"/>
              <a:gd name="connsiteY91" fmla="*/ 3154647 h 6528662"/>
              <a:gd name="connsiteX92" fmla="*/ 6060561 w 6782002"/>
              <a:gd name="connsiteY92" fmla="*/ 3114343 h 6528662"/>
              <a:gd name="connsiteX93" fmla="*/ 3386683 w 6782002"/>
              <a:gd name="connsiteY93" fmla="*/ 821625 h 6528662"/>
              <a:gd name="connsiteX94" fmla="*/ 3271529 w 6782002"/>
              <a:gd name="connsiteY94" fmla="*/ 984569 h 6528662"/>
              <a:gd name="connsiteX95" fmla="*/ 3271529 w 6782002"/>
              <a:gd name="connsiteY95" fmla="*/ 992630 h 6528662"/>
              <a:gd name="connsiteX96" fmla="*/ 3174223 w 6782002"/>
              <a:gd name="connsiteY96" fmla="*/ 1495277 h 6528662"/>
              <a:gd name="connsiteX97" fmla="*/ 3166738 w 6782002"/>
              <a:gd name="connsiteY97" fmla="*/ 1532702 h 6528662"/>
              <a:gd name="connsiteX98" fmla="*/ 3094191 w 6782002"/>
              <a:gd name="connsiteY98" fmla="*/ 1532702 h 6528662"/>
              <a:gd name="connsiteX99" fmla="*/ 1344424 w 6782002"/>
              <a:gd name="connsiteY99" fmla="*/ 1279938 h 6528662"/>
              <a:gd name="connsiteX100" fmla="*/ 1497004 w 6782002"/>
              <a:gd name="connsiteY100" fmla="*/ 1655916 h 6528662"/>
              <a:gd name="connsiteX101" fmla="*/ 1915589 w 6782002"/>
              <a:gd name="connsiteY101" fmla="*/ 1915589 h 6528662"/>
              <a:gd name="connsiteX102" fmla="*/ 1950135 w 6782002"/>
              <a:gd name="connsiteY102" fmla="*/ 1922498 h 6528662"/>
              <a:gd name="connsiteX103" fmla="*/ 1950135 w 6782002"/>
              <a:gd name="connsiteY103" fmla="*/ 1957620 h 6528662"/>
              <a:gd name="connsiteX104" fmla="*/ 2102714 w 6782002"/>
              <a:gd name="connsiteY104" fmla="*/ 2262779 h 6528662"/>
              <a:gd name="connsiteX105" fmla="*/ 2424570 w 6782002"/>
              <a:gd name="connsiteY105" fmla="*/ 2364690 h 6528662"/>
              <a:gd name="connsiteX106" fmla="*/ 2467753 w 6782002"/>
              <a:gd name="connsiteY106" fmla="*/ 2364690 h 6528662"/>
              <a:gd name="connsiteX107" fmla="*/ 2504026 w 6782002"/>
              <a:gd name="connsiteY107" fmla="*/ 2360660 h 6528662"/>
              <a:gd name="connsiteX108" fmla="*/ 2516693 w 6782002"/>
              <a:gd name="connsiteY108" fmla="*/ 2395207 h 6528662"/>
              <a:gd name="connsiteX109" fmla="*/ 2757365 w 6782002"/>
              <a:gd name="connsiteY109" fmla="*/ 2594422 h 6528662"/>
              <a:gd name="connsiteX110" fmla="*/ 2880580 w 6782002"/>
              <a:gd name="connsiteY110" fmla="*/ 2612847 h 6528662"/>
              <a:gd name="connsiteX111" fmla="*/ 3040069 w 6782002"/>
              <a:gd name="connsiteY111" fmla="*/ 2585211 h 6528662"/>
              <a:gd name="connsiteX112" fmla="*/ 3124707 w 6782002"/>
              <a:gd name="connsiteY112" fmla="*/ 2550088 h 6528662"/>
              <a:gd name="connsiteX113" fmla="*/ 3000341 w 6782002"/>
              <a:gd name="connsiteY113" fmla="*/ 3059069 h 6528662"/>
              <a:gd name="connsiteX114" fmla="*/ 3782237 w 6782002"/>
              <a:gd name="connsiteY114" fmla="*/ 3059069 h 6528662"/>
              <a:gd name="connsiteX115" fmla="*/ 3657871 w 6782002"/>
              <a:gd name="connsiteY115" fmla="*/ 2549512 h 6528662"/>
              <a:gd name="connsiteX116" fmla="*/ 3742509 w 6782002"/>
              <a:gd name="connsiteY116" fmla="*/ 2585211 h 6528662"/>
              <a:gd name="connsiteX117" fmla="*/ 3902573 w 6782002"/>
              <a:gd name="connsiteY117" fmla="*/ 2612271 h 6528662"/>
              <a:gd name="connsiteX118" fmla="*/ 4025788 w 6782002"/>
              <a:gd name="connsiteY118" fmla="*/ 2593847 h 6528662"/>
              <a:gd name="connsiteX119" fmla="*/ 4266460 w 6782002"/>
              <a:gd name="connsiteY119" fmla="*/ 2394630 h 6528662"/>
              <a:gd name="connsiteX120" fmla="*/ 4279127 w 6782002"/>
              <a:gd name="connsiteY120" fmla="*/ 2360660 h 6528662"/>
              <a:gd name="connsiteX121" fmla="*/ 4317704 w 6782002"/>
              <a:gd name="connsiteY121" fmla="*/ 2367569 h 6528662"/>
              <a:gd name="connsiteX122" fmla="*/ 4360886 w 6782002"/>
              <a:gd name="connsiteY122" fmla="*/ 2367569 h 6528662"/>
              <a:gd name="connsiteX123" fmla="*/ 4682742 w 6782002"/>
              <a:gd name="connsiteY123" fmla="*/ 2265657 h 6528662"/>
              <a:gd name="connsiteX124" fmla="*/ 4835322 w 6782002"/>
              <a:gd name="connsiteY124" fmla="*/ 1958196 h 6528662"/>
              <a:gd name="connsiteX125" fmla="*/ 4835322 w 6782002"/>
              <a:gd name="connsiteY125" fmla="*/ 1923074 h 6528662"/>
              <a:gd name="connsiteX126" fmla="*/ 4869868 w 6782002"/>
              <a:gd name="connsiteY126" fmla="*/ 1916166 h 6528662"/>
              <a:gd name="connsiteX127" fmla="*/ 5285574 w 6782002"/>
              <a:gd name="connsiteY127" fmla="*/ 1655916 h 6528662"/>
              <a:gd name="connsiteX128" fmla="*/ 5438153 w 6782002"/>
              <a:gd name="connsiteY128" fmla="*/ 1279938 h 6528662"/>
              <a:gd name="connsiteX129" fmla="*/ 3688386 w 6782002"/>
              <a:gd name="connsiteY129" fmla="*/ 1532702 h 6528662"/>
              <a:gd name="connsiteX130" fmla="*/ 3616991 w 6782002"/>
              <a:gd name="connsiteY130" fmla="*/ 1532702 h 6528662"/>
              <a:gd name="connsiteX131" fmla="*/ 3609506 w 6782002"/>
              <a:gd name="connsiteY131" fmla="*/ 1495277 h 6528662"/>
              <a:gd name="connsiteX132" fmla="*/ 3512201 w 6782002"/>
              <a:gd name="connsiteY132" fmla="*/ 992630 h 6528662"/>
              <a:gd name="connsiteX133" fmla="*/ 3512201 w 6782002"/>
              <a:gd name="connsiteY133" fmla="*/ 984569 h 6528662"/>
              <a:gd name="connsiteX134" fmla="*/ 3397047 w 6782002"/>
              <a:gd name="connsiteY134" fmla="*/ 821625 h 6528662"/>
              <a:gd name="connsiteX135" fmla="*/ 4169942 w 6782002"/>
              <a:gd name="connsiteY135" fmla="*/ 789139 h 6528662"/>
              <a:gd name="connsiteX136" fmla="*/ 4291794 w 6782002"/>
              <a:gd name="connsiteY136" fmla="*/ 801473 h 6528662"/>
              <a:gd name="connsiteX137" fmla="*/ 4516920 w 6782002"/>
              <a:gd name="connsiteY137" fmla="*/ 947143 h 6528662"/>
              <a:gd name="connsiteX138" fmla="*/ 4249763 w 6782002"/>
              <a:gd name="connsiteY138" fmla="*/ 962113 h 6528662"/>
              <a:gd name="connsiteX139" fmla="*/ 4050546 w 6782002"/>
              <a:gd name="connsiteY139" fmla="*/ 816443 h 6528662"/>
              <a:gd name="connsiteX140" fmla="*/ 4169942 w 6782002"/>
              <a:gd name="connsiteY140" fmla="*/ 789139 h 6528662"/>
              <a:gd name="connsiteX141" fmla="*/ 4538223 w 6782002"/>
              <a:gd name="connsiteY141" fmla="*/ 544104 h 6528662"/>
              <a:gd name="connsiteX142" fmla="*/ 4768532 w 6782002"/>
              <a:gd name="connsiteY142" fmla="*/ 575771 h 6528662"/>
              <a:gd name="connsiteX143" fmla="*/ 4552042 w 6782002"/>
              <a:gd name="connsiteY143" fmla="*/ 700138 h 6528662"/>
              <a:gd name="connsiteX144" fmla="*/ 4318279 w 6782002"/>
              <a:gd name="connsiteY144" fmla="*/ 625863 h 6528662"/>
              <a:gd name="connsiteX145" fmla="*/ 4539375 w 6782002"/>
              <a:gd name="connsiteY145" fmla="*/ 544680 h 6528662"/>
              <a:gd name="connsiteX146" fmla="*/ 4090850 w 6782002"/>
              <a:gd name="connsiteY146" fmla="*/ 257370 h 6528662"/>
              <a:gd name="connsiteX147" fmla="*/ 4136335 w 6782002"/>
              <a:gd name="connsiteY147" fmla="*/ 525103 h 6528662"/>
              <a:gd name="connsiteX148" fmla="*/ 4138639 w 6782002"/>
              <a:gd name="connsiteY148" fmla="*/ 525103 h 6528662"/>
              <a:gd name="connsiteX149" fmla="*/ 4023484 w 6782002"/>
              <a:gd name="connsiteY149" fmla="*/ 748502 h 6528662"/>
              <a:gd name="connsiteX150" fmla="*/ 3965907 w 6782002"/>
              <a:gd name="connsiteY150" fmla="*/ 499194 h 6528662"/>
              <a:gd name="connsiteX151" fmla="*/ 4090850 w 6782002"/>
              <a:gd name="connsiteY151" fmla="*/ 257370 h 6528662"/>
              <a:gd name="connsiteX152" fmla="*/ 4689076 w 6782002"/>
              <a:gd name="connsiteY152" fmla="*/ 0 h 6528662"/>
              <a:gd name="connsiteX153" fmla="*/ 4645317 w 6782002"/>
              <a:gd name="connsiteY153" fmla="*/ 258521 h 6528662"/>
              <a:gd name="connsiteX154" fmla="*/ 4510011 w 6782002"/>
              <a:gd name="connsiteY154" fmla="*/ 399009 h 6528662"/>
              <a:gd name="connsiteX155" fmla="*/ 4457615 w 6782002"/>
              <a:gd name="connsiteY155" fmla="*/ 485950 h 6528662"/>
              <a:gd name="connsiteX156" fmla="*/ 3777055 w 6782002"/>
              <a:gd name="connsiteY156" fmla="*/ 955779 h 6528662"/>
              <a:gd name="connsiteX157" fmla="*/ 3977998 w 6782002"/>
              <a:gd name="connsiteY157" fmla="*/ 969598 h 6528662"/>
              <a:gd name="connsiteX158" fmla="*/ 3979150 w 6782002"/>
              <a:gd name="connsiteY158" fmla="*/ 968446 h 6528662"/>
              <a:gd name="connsiteX159" fmla="*/ 4200246 w 6782002"/>
              <a:gd name="connsiteY159" fmla="*/ 1127359 h 6528662"/>
              <a:gd name="connsiteX160" fmla="*/ 3939422 w 6782002"/>
              <a:gd name="connsiteY160" fmla="*/ 1131389 h 6528662"/>
              <a:gd name="connsiteX161" fmla="*/ 3755751 w 6782002"/>
              <a:gd name="connsiteY161" fmla="*/ 963840 h 6528662"/>
              <a:gd name="connsiteX162" fmla="*/ 3612037 w 6782002"/>
              <a:gd name="connsiteY162" fmla="*/ 1016625 h 6528662"/>
              <a:gd name="connsiteX163" fmla="*/ 3617549 w 6782002"/>
              <a:gd name="connsiteY163" fmla="*/ 1044871 h 6528662"/>
              <a:gd name="connsiteX164" fmla="*/ 3694144 w 6782002"/>
              <a:gd name="connsiteY164" fmla="*/ 1439427 h 6528662"/>
              <a:gd name="connsiteX165" fmla="*/ 5473275 w 6782002"/>
              <a:gd name="connsiteY165" fmla="*/ 1172269 h 6528662"/>
              <a:gd name="connsiteX166" fmla="*/ 5534883 w 6782002"/>
              <a:gd name="connsiteY166" fmla="*/ 1151541 h 6528662"/>
              <a:gd name="connsiteX167" fmla="*/ 5534883 w 6782002"/>
              <a:gd name="connsiteY167" fmla="*/ 1212574 h 6528662"/>
              <a:gd name="connsiteX168" fmla="*/ 5358697 w 6782002"/>
              <a:gd name="connsiteY168" fmla="*/ 1711766 h 6528662"/>
              <a:gd name="connsiteX169" fmla="*/ 4921111 w 6782002"/>
              <a:gd name="connsiteY169" fmla="*/ 1996773 h 6528662"/>
              <a:gd name="connsiteX170" fmla="*/ 4738592 w 6782002"/>
              <a:gd name="connsiteY170" fmla="*/ 2335326 h 6528662"/>
              <a:gd name="connsiteX171" fmla="*/ 4654529 w 6782002"/>
              <a:gd name="connsiteY171" fmla="*/ 2392903 h 6528662"/>
              <a:gd name="connsiteX172" fmla="*/ 5495155 w 6782002"/>
              <a:gd name="connsiteY172" fmla="*/ 2264506 h 6528662"/>
              <a:gd name="connsiteX173" fmla="*/ 5561368 w 6782002"/>
              <a:gd name="connsiteY173" fmla="*/ 2251839 h 6528662"/>
              <a:gd name="connsiteX174" fmla="*/ 5556762 w 6782002"/>
              <a:gd name="connsiteY174" fmla="*/ 2251839 h 6528662"/>
              <a:gd name="connsiteX175" fmla="*/ 5736978 w 6782002"/>
              <a:gd name="connsiteY175" fmla="*/ 2214414 h 6528662"/>
              <a:gd name="connsiteX176" fmla="*/ 5457730 w 6782002"/>
              <a:gd name="connsiteY176" fmla="*/ 2625514 h 6528662"/>
              <a:gd name="connsiteX177" fmla="*/ 4800200 w 6782002"/>
              <a:gd name="connsiteY177" fmla="*/ 3149465 h 6528662"/>
              <a:gd name="connsiteX178" fmla="*/ 4094881 w 6782002"/>
              <a:gd name="connsiteY178" fmla="*/ 3374016 h 6528662"/>
              <a:gd name="connsiteX179" fmla="*/ 3979727 w 6782002"/>
              <a:gd name="connsiteY179" fmla="*/ 3382077 h 6528662"/>
              <a:gd name="connsiteX180" fmla="*/ 3764964 w 6782002"/>
              <a:gd name="connsiteY180" fmla="*/ 3366531 h 6528662"/>
              <a:gd name="connsiteX181" fmla="*/ 3697023 w 6782002"/>
              <a:gd name="connsiteY181" fmla="*/ 3356167 h 6528662"/>
              <a:gd name="connsiteX182" fmla="*/ 3828875 w 6782002"/>
              <a:gd name="connsiteY182" fmla="*/ 3907755 h 6528662"/>
              <a:gd name="connsiteX183" fmla="*/ 3388986 w 6782002"/>
              <a:gd name="connsiteY183" fmla="*/ 3935392 h 6528662"/>
              <a:gd name="connsiteX184" fmla="*/ 2949673 w 6782002"/>
              <a:gd name="connsiteY184" fmla="*/ 3907755 h 6528662"/>
              <a:gd name="connsiteX185" fmla="*/ 3081524 w 6782002"/>
              <a:gd name="connsiteY185" fmla="*/ 3356167 h 6528662"/>
              <a:gd name="connsiteX186" fmla="*/ 3013583 w 6782002"/>
              <a:gd name="connsiteY186" fmla="*/ 3366531 h 6528662"/>
              <a:gd name="connsiteX187" fmla="*/ 2798821 w 6782002"/>
              <a:gd name="connsiteY187" fmla="*/ 3382077 h 6528662"/>
              <a:gd name="connsiteX188" fmla="*/ 2683667 w 6782002"/>
              <a:gd name="connsiteY188" fmla="*/ 3374016 h 6528662"/>
              <a:gd name="connsiteX189" fmla="*/ 1978348 w 6782002"/>
              <a:gd name="connsiteY189" fmla="*/ 3149465 h 6528662"/>
              <a:gd name="connsiteX190" fmla="*/ 1320818 w 6782002"/>
              <a:gd name="connsiteY190" fmla="*/ 2625514 h 6528662"/>
              <a:gd name="connsiteX191" fmla="*/ 1041569 w 6782002"/>
              <a:gd name="connsiteY191" fmla="*/ 2214414 h 6528662"/>
              <a:gd name="connsiteX192" fmla="*/ 1221785 w 6782002"/>
              <a:gd name="connsiteY192" fmla="*/ 2251839 h 6528662"/>
              <a:gd name="connsiteX193" fmla="*/ 1287999 w 6782002"/>
              <a:gd name="connsiteY193" fmla="*/ 2264506 h 6528662"/>
              <a:gd name="connsiteX194" fmla="*/ 2128624 w 6782002"/>
              <a:gd name="connsiteY194" fmla="*/ 2392327 h 6528662"/>
              <a:gd name="connsiteX195" fmla="*/ 2044561 w 6782002"/>
              <a:gd name="connsiteY195" fmla="*/ 2337629 h 6528662"/>
              <a:gd name="connsiteX196" fmla="*/ 1862042 w 6782002"/>
              <a:gd name="connsiteY196" fmla="*/ 1999076 h 6528662"/>
              <a:gd name="connsiteX197" fmla="*/ 1424456 w 6782002"/>
              <a:gd name="connsiteY197" fmla="*/ 1714070 h 6528662"/>
              <a:gd name="connsiteX198" fmla="*/ 1248271 w 6782002"/>
              <a:gd name="connsiteY198" fmla="*/ 1214877 h 6528662"/>
              <a:gd name="connsiteX199" fmla="*/ 1248271 w 6782002"/>
              <a:gd name="connsiteY199" fmla="*/ 1151541 h 6528662"/>
              <a:gd name="connsiteX200" fmla="*/ 1313333 w 6782002"/>
              <a:gd name="connsiteY200" fmla="*/ 1171118 h 6528662"/>
              <a:gd name="connsiteX201" fmla="*/ 3092464 w 6782002"/>
              <a:gd name="connsiteY201" fmla="*/ 1439427 h 6528662"/>
              <a:gd name="connsiteX202" fmla="*/ 3182860 w 6782002"/>
              <a:gd name="connsiteY202" fmla="*/ 974205 h 6528662"/>
              <a:gd name="connsiteX203" fmla="*/ 3182860 w 6782002"/>
              <a:gd name="connsiteY203" fmla="*/ 966719 h 6528662"/>
              <a:gd name="connsiteX204" fmla="*/ 3389562 w 6782002"/>
              <a:gd name="connsiteY204" fmla="*/ 728350 h 6528662"/>
              <a:gd name="connsiteX205" fmla="*/ 3397047 w 6782002"/>
              <a:gd name="connsiteY205" fmla="*/ 728350 h 6528662"/>
              <a:gd name="connsiteX206" fmla="*/ 3598149 w 6782002"/>
              <a:gd name="connsiteY206" fmla="*/ 939946 h 6528662"/>
              <a:gd name="connsiteX207" fmla="*/ 3599281 w 6782002"/>
              <a:gd name="connsiteY207" fmla="*/ 945357 h 6528662"/>
              <a:gd name="connsiteX208" fmla="*/ 3735024 w 6782002"/>
              <a:gd name="connsiteY208" fmla="*/ 895323 h 6528662"/>
              <a:gd name="connsiteX209" fmla="*/ 3677446 w 6782002"/>
              <a:gd name="connsiteY209" fmla="*/ 648893 h 6528662"/>
              <a:gd name="connsiteX210" fmla="*/ 3813904 w 6782002"/>
              <a:gd name="connsiteY210" fmla="*/ 412252 h 6528662"/>
              <a:gd name="connsiteX211" fmla="*/ 3857663 w 6782002"/>
              <a:gd name="connsiteY211" fmla="*/ 677682 h 6528662"/>
              <a:gd name="connsiteX212" fmla="*/ 3738478 w 6782002"/>
              <a:gd name="connsiteY212" fmla="*/ 893596 h 6528662"/>
              <a:gd name="connsiteX213" fmla="*/ 4276824 w 6782002"/>
              <a:gd name="connsiteY213" fmla="*/ 575771 h 6528662"/>
              <a:gd name="connsiteX214" fmla="*/ 4223277 w 6782002"/>
              <a:gd name="connsiteY214" fmla="*/ 336826 h 6528662"/>
              <a:gd name="connsiteX215" fmla="*/ 4338431 w 6782002"/>
              <a:gd name="connsiteY215" fmla="*/ 106518 h 6528662"/>
              <a:gd name="connsiteX216" fmla="*/ 4381038 w 6782002"/>
              <a:gd name="connsiteY216" fmla="*/ 363887 h 6528662"/>
              <a:gd name="connsiteX217" fmla="*/ 4279703 w 6782002"/>
              <a:gd name="connsiteY217" fmla="*/ 575771 h 6528662"/>
              <a:gd name="connsiteX218" fmla="*/ 4445524 w 6782002"/>
              <a:gd name="connsiteY218" fmla="*/ 424343 h 6528662"/>
              <a:gd name="connsiteX219" fmla="*/ 4483525 w 6782002"/>
              <a:gd name="connsiteY219" fmla="*/ 379433 h 6528662"/>
              <a:gd name="connsiteX220" fmla="*/ 4516344 w 6782002"/>
              <a:gd name="connsiteY220" fmla="*/ 172731 h 6528662"/>
              <a:gd name="connsiteX221" fmla="*/ 4689076 w 6782002"/>
              <a:gd name="connsiteY221" fmla="*/ 0 h 652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6782002" h="6528662">
                <a:moveTo>
                  <a:pt x="0" y="4815169"/>
                </a:moveTo>
                <a:cubicBezTo>
                  <a:pt x="214456" y="4866988"/>
                  <a:pt x="432850" y="4900884"/>
                  <a:pt x="652924" y="4916505"/>
                </a:cubicBezTo>
                <a:cubicBezTo>
                  <a:pt x="1073236" y="4933202"/>
                  <a:pt x="1668007" y="4897504"/>
                  <a:pt x="2212687" y="4904414"/>
                </a:cubicBezTo>
                <a:cubicBezTo>
                  <a:pt x="2300204" y="4920535"/>
                  <a:pt x="2378509" y="4933202"/>
                  <a:pt x="2439540" y="4941263"/>
                </a:cubicBezTo>
                <a:cubicBezTo>
                  <a:pt x="2585786" y="4961415"/>
                  <a:pt x="2829337" y="4987325"/>
                  <a:pt x="2936430" y="4998840"/>
                </a:cubicBezTo>
                <a:lnTo>
                  <a:pt x="2780972" y="5615490"/>
                </a:lnTo>
                <a:lnTo>
                  <a:pt x="3391289" y="5719129"/>
                </a:lnTo>
                <a:lnTo>
                  <a:pt x="4002182" y="5617217"/>
                </a:lnTo>
                <a:lnTo>
                  <a:pt x="3849602" y="5000567"/>
                </a:lnTo>
                <a:cubicBezTo>
                  <a:pt x="3956696" y="4987325"/>
                  <a:pt x="4200247" y="4961415"/>
                  <a:pt x="4346492" y="4942990"/>
                </a:cubicBezTo>
                <a:cubicBezTo>
                  <a:pt x="4407524" y="4934929"/>
                  <a:pt x="4485829" y="4922262"/>
                  <a:pt x="4573346" y="4906141"/>
                </a:cubicBezTo>
                <a:cubicBezTo>
                  <a:pt x="5118025" y="4899231"/>
                  <a:pt x="5712796" y="4934929"/>
                  <a:pt x="6133108" y="4918232"/>
                </a:cubicBezTo>
                <a:lnTo>
                  <a:pt x="6131957" y="4918232"/>
                </a:lnTo>
                <a:cubicBezTo>
                  <a:pt x="6351095" y="4901886"/>
                  <a:pt x="6568564" y="4867415"/>
                  <a:pt x="6782002" y="4815169"/>
                </a:cubicBezTo>
                <a:cubicBezTo>
                  <a:pt x="6782002" y="4815169"/>
                  <a:pt x="6591422" y="5121479"/>
                  <a:pt x="6373205" y="5271180"/>
                </a:cubicBezTo>
                <a:cubicBezTo>
                  <a:pt x="5533386" y="5513850"/>
                  <a:pt x="4671382" y="5671824"/>
                  <a:pt x="3800086" y="5742735"/>
                </a:cubicBezTo>
                <a:lnTo>
                  <a:pt x="3968211" y="6403720"/>
                </a:lnTo>
                <a:lnTo>
                  <a:pt x="3392440" y="6528662"/>
                </a:lnTo>
                <a:lnTo>
                  <a:pt x="2816670" y="6403720"/>
                </a:lnTo>
                <a:lnTo>
                  <a:pt x="2981916" y="5742735"/>
                </a:lnTo>
                <a:cubicBezTo>
                  <a:pt x="2110620" y="5671824"/>
                  <a:pt x="1248616" y="5513850"/>
                  <a:pt x="408797" y="5271180"/>
                </a:cubicBezTo>
                <a:cubicBezTo>
                  <a:pt x="190580" y="5124358"/>
                  <a:pt x="0" y="4815169"/>
                  <a:pt x="0" y="4815169"/>
                </a:cubicBezTo>
                <a:close/>
                <a:moveTo>
                  <a:pt x="377129" y="4007939"/>
                </a:moveTo>
                <a:cubicBezTo>
                  <a:pt x="496107" y="4030101"/>
                  <a:pt x="616598" y="4043193"/>
                  <a:pt x="737561" y="4047091"/>
                </a:cubicBezTo>
                <a:cubicBezTo>
                  <a:pt x="823351" y="4050546"/>
                  <a:pt x="928717" y="4047091"/>
                  <a:pt x="1050205" y="4047091"/>
                </a:cubicBezTo>
                <a:cubicBezTo>
                  <a:pt x="1157874" y="4043637"/>
                  <a:pt x="1279937" y="4043637"/>
                  <a:pt x="1408334" y="4043637"/>
                </a:cubicBezTo>
                <a:cubicBezTo>
                  <a:pt x="1557459" y="4043637"/>
                  <a:pt x="1745736" y="4045940"/>
                  <a:pt x="1948983" y="4057455"/>
                </a:cubicBezTo>
                <a:cubicBezTo>
                  <a:pt x="2140801" y="4114744"/>
                  <a:pt x="2335975" y="4160121"/>
                  <a:pt x="2533390" y="4193337"/>
                </a:cubicBezTo>
                <a:cubicBezTo>
                  <a:pt x="2670308" y="4212954"/>
                  <a:pt x="2808476" y="4222580"/>
                  <a:pt x="2946793" y="4222126"/>
                </a:cubicBezTo>
                <a:lnTo>
                  <a:pt x="2807457" y="4815169"/>
                </a:lnTo>
                <a:lnTo>
                  <a:pt x="3383227" y="4883110"/>
                </a:lnTo>
                <a:lnTo>
                  <a:pt x="3397046" y="4883110"/>
                </a:lnTo>
                <a:lnTo>
                  <a:pt x="3972816" y="4814594"/>
                </a:lnTo>
                <a:lnTo>
                  <a:pt x="3836935" y="4223277"/>
                </a:lnTo>
                <a:cubicBezTo>
                  <a:pt x="3975044" y="4223893"/>
                  <a:pt x="4113016" y="4214462"/>
                  <a:pt x="4249762" y="4195064"/>
                </a:cubicBezTo>
                <a:cubicBezTo>
                  <a:pt x="4447177" y="4161848"/>
                  <a:pt x="4642352" y="4116472"/>
                  <a:pt x="4834169" y="4059183"/>
                </a:cubicBezTo>
                <a:cubicBezTo>
                  <a:pt x="5037416" y="4045364"/>
                  <a:pt x="5225694" y="4045364"/>
                  <a:pt x="5374818" y="4045364"/>
                </a:cubicBezTo>
                <a:cubicBezTo>
                  <a:pt x="5502639" y="4045364"/>
                  <a:pt x="5625278" y="4048819"/>
                  <a:pt x="5732947" y="4048819"/>
                </a:cubicBezTo>
                <a:cubicBezTo>
                  <a:pt x="5853859" y="4048819"/>
                  <a:pt x="5959801" y="4048819"/>
                  <a:pt x="6045591" y="4048819"/>
                </a:cubicBezTo>
                <a:lnTo>
                  <a:pt x="6044439" y="4047667"/>
                </a:lnTo>
                <a:cubicBezTo>
                  <a:pt x="6165409" y="4043769"/>
                  <a:pt x="6285918" y="4030676"/>
                  <a:pt x="6404871" y="4008515"/>
                </a:cubicBezTo>
                <a:cubicBezTo>
                  <a:pt x="6307221" y="4138438"/>
                  <a:pt x="6190800" y="4253114"/>
                  <a:pt x="6059409" y="4348795"/>
                </a:cubicBezTo>
                <a:cubicBezTo>
                  <a:pt x="5898942" y="4440204"/>
                  <a:pt x="5730759" y="4517271"/>
                  <a:pt x="5556762" y="4579103"/>
                </a:cubicBezTo>
                <a:cubicBezTo>
                  <a:pt x="5155438" y="4695190"/>
                  <a:pt x="4747165" y="4785770"/>
                  <a:pt x="4334400" y="4850291"/>
                </a:cubicBezTo>
                <a:cubicBezTo>
                  <a:pt x="4145548" y="4874474"/>
                  <a:pt x="3790297" y="4911899"/>
                  <a:pt x="3786842" y="4911899"/>
                </a:cubicBezTo>
                <a:lnTo>
                  <a:pt x="3733296" y="4917081"/>
                </a:lnTo>
                <a:lnTo>
                  <a:pt x="3887602" y="5540640"/>
                </a:lnTo>
                <a:lnTo>
                  <a:pt x="3391288" y="5624703"/>
                </a:lnTo>
                <a:lnTo>
                  <a:pt x="2895550" y="5540640"/>
                </a:lnTo>
                <a:lnTo>
                  <a:pt x="3048705" y="4916505"/>
                </a:lnTo>
                <a:lnTo>
                  <a:pt x="2995158" y="4911323"/>
                </a:lnTo>
                <a:cubicBezTo>
                  <a:pt x="2991703" y="4910747"/>
                  <a:pt x="2636453" y="4873898"/>
                  <a:pt x="2447600" y="4849716"/>
                </a:cubicBezTo>
                <a:cubicBezTo>
                  <a:pt x="2034836" y="4785195"/>
                  <a:pt x="1626563" y="4694615"/>
                  <a:pt x="1225239" y="4578527"/>
                </a:cubicBezTo>
                <a:cubicBezTo>
                  <a:pt x="1051241" y="4516695"/>
                  <a:pt x="883036" y="4439629"/>
                  <a:pt x="722591" y="4348219"/>
                </a:cubicBezTo>
                <a:cubicBezTo>
                  <a:pt x="591212" y="4252538"/>
                  <a:pt x="474783" y="4137862"/>
                  <a:pt x="377129" y="4007939"/>
                </a:cubicBezTo>
                <a:close/>
                <a:moveTo>
                  <a:pt x="6060561" y="3114343"/>
                </a:moveTo>
                <a:cubicBezTo>
                  <a:pt x="5966480" y="3255050"/>
                  <a:pt x="5851960" y="3380982"/>
                  <a:pt x="5720857" y="3488018"/>
                </a:cubicBezTo>
                <a:cubicBezTo>
                  <a:pt x="5568490" y="3617843"/>
                  <a:pt x="5399680" y="3727026"/>
                  <a:pt x="5218785" y="3812753"/>
                </a:cubicBezTo>
                <a:cubicBezTo>
                  <a:pt x="4903648" y="3952596"/>
                  <a:pt x="4571135" y="4049429"/>
                  <a:pt x="4230187" y="4100638"/>
                </a:cubicBezTo>
                <a:cubicBezTo>
                  <a:pt x="4088812" y="4119967"/>
                  <a:pt x="3946222" y="4129012"/>
                  <a:pt x="3803540" y="4127699"/>
                </a:cubicBezTo>
                <a:lnTo>
                  <a:pt x="3775328" y="4127699"/>
                </a:lnTo>
                <a:lnTo>
                  <a:pt x="3717751" y="4127699"/>
                </a:lnTo>
                <a:lnTo>
                  <a:pt x="3858239" y="4733986"/>
                </a:lnTo>
                <a:lnTo>
                  <a:pt x="3394743" y="4791563"/>
                </a:lnTo>
                <a:lnTo>
                  <a:pt x="3388410" y="4791563"/>
                </a:lnTo>
                <a:lnTo>
                  <a:pt x="3382652" y="4791563"/>
                </a:lnTo>
                <a:lnTo>
                  <a:pt x="2922036" y="4733986"/>
                </a:lnTo>
                <a:lnTo>
                  <a:pt x="3063099" y="4128275"/>
                </a:lnTo>
                <a:lnTo>
                  <a:pt x="3005522" y="4128275"/>
                </a:lnTo>
                <a:lnTo>
                  <a:pt x="2976734" y="4128275"/>
                </a:lnTo>
                <a:cubicBezTo>
                  <a:pt x="2834052" y="4129553"/>
                  <a:pt x="2691462" y="4120508"/>
                  <a:pt x="2550088" y="4101214"/>
                </a:cubicBezTo>
                <a:cubicBezTo>
                  <a:pt x="2209174" y="4049861"/>
                  <a:pt x="1876678" y="3953034"/>
                  <a:pt x="1561490" y="3813329"/>
                </a:cubicBezTo>
                <a:cubicBezTo>
                  <a:pt x="1380496" y="3727228"/>
                  <a:pt x="1211525" y="3617866"/>
                  <a:pt x="1058842" y="3488018"/>
                </a:cubicBezTo>
                <a:cubicBezTo>
                  <a:pt x="928073" y="3381000"/>
                  <a:pt x="813800" y="3255280"/>
                  <a:pt x="719713" y="3114919"/>
                </a:cubicBezTo>
                <a:cubicBezTo>
                  <a:pt x="845807" y="3133919"/>
                  <a:pt x="1030053" y="3155223"/>
                  <a:pt x="1076115" y="3155223"/>
                </a:cubicBezTo>
                <a:lnTo>
                  <a:pt x="1214300" y="3161557"/>
                </a:lnTo>
                <a:cubicBezTo>
                  <a:pt x="1381849" y="3169617"/>
                  <a:pt x="1598915" y="3179405"/>
                  <a:pt x="1863193" y="3195527"/>
                </a:cubicBezTo>
                <a:lnTo>
                  <a:pt x="1935740" y="3234103"/>
                </a:lnTo>
                <a:cubicBezTo>
                  <a:pt x="2166440" y="3350714"/>
                  <a:pt x="2414252" y="3429819"/>
                  <a:pt x="2669848" y="3468442"/>
                </a:cubicBezTo>
                <a:cubicBezTo>
                  <a:pt x="2713330" y="3474574"/>
                  <a:pt x="2757210" y="3477458"/>
                  <a:pt x="2801124" y="3477078"/>
                </a:cubicBezTo>
                <a:cubicBezTo>
                  <a:pt x="2854786" y="3477009"/>
                  <a:pt x="2908407" y="3474130"/>
                  <a:pt x="2961764" y="3468442"/>
                </a:cubicBezTo>
                <a:lnTo>
                  <a:pt x="2835670" y="3995848"/>
                </a:lnTo>
                <a:lnTo>
                  <a:pt x="3391289" y="4030394"/>
                </a:lnTo>
                <a:lnTo>
                  <a:pt x="3947483" y="3993545"/>
                </a:lnTo>
                <a:lnTo>
                  <a:pt x="3820814" y="3466139"/>
                </a:lnTo>
                <a:cubicBezTo>
                  <a:pt x="3874366" y="3471810"/>
                  <a:pt x="3928178" y="3474689"/>
                  <a:pt x="3982030" y="3474775"/>
                </a:cubicBezTo>
                <a:cubicBezTo>
                  <a:pt x="4025943" y="3475155"/>
                  <a:pt x="4069823" y="3472271"/>
                  <a:pt x="4113305" y="3466139"/>
                </a:cubicBezTo>
                <a:cubicBezTo>
                  <a:pt x="4368740" y="3427603"/>
                  <a:pt x="4616373" y="3348492"/>
                  <a:pt x="4846837" y="3231800"/>
                </a:cubicBezTo>
                <a:lnTo>
                  <a:pt x="4919960" y="3193225"/>
                </a:lnTo>
                <a:cubicBezTo>
                  <a:pt x="5183663" y="3177102"/>
                  <a:pt x="5401304" y="3167314"/>
                  <a:pt x="5568853" y="3159253"/>
                </a:cubicBezTo>
                <a:lnTo>
                  <a:pt x="5707038" y="3152920"/>
                </a:lnTo>
                <a:lnTo>
                  <a:pt x="5704735" y="3154647"/>
                </a:lnTo>
                <a:cubicBezTo>
                  <a:pt x="5750797" y="3152344"/>
                  <a:pt x="5935043" y="3133343"/>
                  <a:pt x="6060561" y="3114343"/>
                </a:cubicBezTo>
                <a:close/>
                <a:moveTo>
                  <a:pt x="3386683" y="821625"/>
                </a:moveTo>
                <a:cubicBezTo>
                  <a:pt x="3312984" y="821625"/>
                  <a:pt x="3287074" y="903960"/>
                  <a:pt x="3271529" y="984569"/>
                </a:cubicBezTo>
                <a:lnTo>
                  <a:pt x="3271529" y="992630"/>
                </a:lnTo>
                <a:cubicBezTo>
                  <a:pt x="3263468" y="1034660"/>
                  <a:pt x="3174223" y="1495277"/>
                  <a:pt x="3174223" y="1495277"/>
                </a:cubicBezTo>
                <a:lnTo>
                  <a:pt x="3166738" y="1532702"/>
                </a:lnTo>
                <a:lnTo>
                  <a:pt x="3094191" y="1532702"/>
                </a:lnTo>
                <a:cubicBezTo>
                  <a:pt x="2501683" y="1534936"/>
                  <a:pt x="1912082" y="1449768"/>
                  <a:pt x="1344424" y="1279938"/>
                </a:cubicBezTo>
                <a:cubicBezTo>
                  <a:pt x="1357391" y="1417496"/>
                  <a:pt x="1410442" y="1548224"/>
                  <a:pt x="1497004" y="1655916"/>
                </a:cubicBezTo>
                <a:cubicBezTo>
                  <a:pt x="1605554" y="1784573"/>
                  <a:pt x="1752104" y="1875487"/>
                  <a:pt x="1915589" y="1915589"/>
                </a:cubicBezTo>
                <a:lnTo>
                  <a:pt x="1950135" y="1922498"/>
                </a:lnTo>
                <a:lnTo>
                  <a:pt x="1950135" y="1957620"/>
                </a:lnTo>
                <a:cubicBezTo>
                  <a:pt x="1962796" y="2074335"/>
                  <a:pt x="2016942" y="2182620"/>
                  <a:pt x="2102714" y="2262779"/>
                </a:cubicBezTo>
                <a:cubicBezTo>
                  <a:pt x="2195759" y="2331445"/>
                  <a:pt x="2308961" y="2367292"/>
                  <a:pt x="2424570" y="2364690"/>
                </a:cubicBezTo>
                <a:cubicBezTo>
                  <a:pt x="2451055" y="2364690"/>
                  <a:pt x="2467753" y="2364690"/>
                  <a:pt x="2467753" y="2364690"/>
                </a:cubicBezTo>
                <a:lnTo>
                  <a:pt x="2504026" y="2360660"/>
                </a:lnTo>
                <a:lnTo>
                  <a:pt x="2516693" y="2395207"/>
                </a:lnTo>
                <a:cubicBezTo>
                  <a:pt x="2564707" y="2492995"/>
                  <a:pt x="2652328" y="2565525"/>
                  <a:pt x="2757365" y="2594422"/>
                </a:cubicBezTo>
                <a:cubicBezTo>
                  <a:pt x="2797266" y="2606778"/>
                  <a:pt x="2838814" y="2612992"/>
                  <a:pt x="2880580" y="2612847"/>
                </a:cubicBezTo>
                <a:cubicBezTo>
                  <a:pt x="2934927" y="2612772"/>
                  <a:pt x="2988866" y="2603422"/>
                  <a:pt x="3040069" y="2585211"/>
                </a:cubicBezTo>
                <a:lnTo>
                  <a:pt x="3124707" y="2550088"/>
                </a:lnTo>
                <a:lnTo>
                  <a:pt x="3000341" y="3059069"/>
                </a:lnTo>
                <a:lnTo>
                  <a:pt x="3782237" y="3059069"/>
                </a:lnTo>
                <a:lnTo>
                  <a:pt x="3657871" y="2549512"/>
                </a:lnTo>
                <a:lnTo>
                  <a:pt x="3742509" y="2585211"/>
                </a:lnTo>
                <a:cubicBezTo>
                  <a:pt x="3793931" y="2603295"/>
                  <a:pt x="3848065" y="2612444"/>
                  <a:pt x="3902573" y="2612271"/>
                </a:cubicBezTo>
                <a:cubicBezTo>
                  <a:pt x="3944340" y="2612415"/>
                  <a:pt x="3985887" y="2606204"/>
                  <a:pt x="4025788" y="2593847"/>
                </a:cubicBezTo>
                <a:cubicBezTo>
                  <a:pt x="4130861" y="2565019"/>
                  <a:pt x="4218504" y="2492471"/>
                  <a:pt x="4266460" y="2394630"/>
                </a:cubicBezTo>
                <a:lnTo>
                  <a:pt x="4279127" y="2360660"/>
                </a:lnTo>
                <a:lnTo>
                  <a:pt x="4317704" y="2367569"/>
                </a:lnTo>
                <a:cubicBezTo>
                  <a:pt x="4317704" y="2367569"/>
                  <a:pt x="4334401" y="2367569"/>
                  <a:pt x="4360886" y="2367569"/>
                </a:cubicBezTo>
                <a:cubicBezTo>
                  <a:pt x="4476496" y="2370171"/>
                  <a:pt x="4589698" y="2334325"/>
                  <a:pt x="4682742" y="2265657"/>
                </a:cubicBezTo>
                <a:cubicBezTo>
                  <a:pt x="4769010" y="2184917"/>
                  <a:pt x="4823196" y="2075728"/>
                  <a:pt x="4835322" y="1958196"/>
                </a:cubicBezTo>
                <a:lnTo>
                  <a:pt x="4835322" y="1923074"/>
                </a:lnTo>
                <a:lnTo>
                  <a:pt x="4869868" y="1916166"/>
                </a:lnTo>
                <a:cubicBezTo>
                  <a:pt x="5032195" y="1874916"/>
                  <a:pt x="5177554" y="1783916"/>
                  <a:pt x="5285574" y="1655916"/>
                </a:cubicBezTo>
                <a:cubicBezTo>
                  <a:pt x="5372136" y="1548224"/>
                  <a:pt x="5425187" y="1417496"/>
                  <a:pt x="5438153" y="1279938"/>
                </a:cubicBezTo>
                <a:cubicBezTo>
                  <a:pt x="4870495" y="1449768"/>
                  <a:pt x="4280895" y="1534936"/>
                  <a:pt x="3688386" y="1532702"/>
                </a:cubicBezTo>
                <a:lnTo>
                  <a:pt x="3616991" y="1532702"/>
                </a:lnTo>
                <a:lnTo>
                  <a:pt x="3609506" y="1495277"/>
                </a:lnTo>
                <a:cubicBezTo>
                  <a:pt x="3609506" y="1495277"/>
                  <a:pt x="3519686" y="1032357"/>
                  <a:pt x="3512201" y="992630"/>
                </a:cubicBezTo>
                <a:lnTo>
                  <a:pt x="3512201" y="984569"/>
                </a:lnTo>
                <a:cubicBezTo>
                  <a:pt x="3497231" y="903960"/>
                  <a:pt x="3470745" y="821625"/>
                  <a:pt x="3397047" y="821625"/>
                </a:cubicBezTo>
                <a:close/>
                <a:moveTo>
                  <a:pt x="4169942" y="789139"/>
                </a:moveTo>
                <a:cubicBezTo>
                  <a:pt x="4210693" y="786611"/>
                  <a:pt x="4251853" y="790689"/>
                  <a:pt x="4291794" y="801473"/>
                </a:cubicBezTo>
                <a:cubicBezTo>
                  <a:pt x="4377452" y="831234"/>
                  <a:pt x="4454674" y="881200"/>
                  <a:pt x="4516920" y="947143"/>
                </a:cubicBezTo>
                <a:cubicBezTo>
                  <a:pt x="4429213" y="966189"/>
                  <a:pt x="4339048" y="971245"/>
                  <a:pt x="4249763" y="962113"/>
                </a:cubicBezTo>
                <a:cubicBezTo>
                  <a:pt x="4139215" y="950022"/>
                  <a:pt x="4050546" y="816443"/>
                  <a:pt x="4050546" y="816443"/>
                </a:cubicBezTo>
                <a:cubicBezTo>
                  <a:pt x="4088849" y="800802"/>
                  <a:pt x="4129191" y="791667"/>
                  <a:pt x="4169942" y="789139"/>
                </a:cubicBezTo>
                <a:close/>
                <a:moveTo>
                  <a:pt x="4538223" y="544104"/>
                </a:moveTo>
                <a:cubicBezTo>
                  <a:pt x="4615774" y="547888"/>
                  <a:pt x="4692841" y="558484"/>
                  <a:pt x="4768532" y="575771"/>
                </a:cubicBezTo>
                <a:cubicBezTo>
                  <a:pt x="4709976" y="637373"/>
                  <a:pt x="4634751" y="680585"/>
                  <a:pt x="4552042" y="700138"/>
                </a:cubicBezTo>
                <a:cubicBezTo>
                  <a:pt x="4449555" y="721441"/>
                  <a:pt x="4318279" y="625863"/>
                  <a:pt x="4318279" y="625863"/>
                </a:cubicBezTo>
                <a:cubicBezTo>
                  <a:pt x="4380192" y="573739"/>
                  <a:pt x="4458439" y="545007"/>
                  <a:pt x="4539375" y="544680"/>
                </a:cubicBezTo>
                <a:close/>
                <a:moveTo>
                  <a:pt x="4090850" y="257370"/>
                </a:moveTo>
                <a:cubicBezTo>
                  <a:pt x="4116633" y="344481"/>
                  <a:pt x="4131908" y="434364"/>
                  <a:pt x="4136335" y="525103"/>
                </a:cubicBezTo>
                <a:lnTo>
                  <a:pt x="4138639" y="525103"/>
                </a:lnTo>
                <a:cubicBezTo>
                  <a:pt x="4138639" y="637954"/>
                  <a:pt x="4023484" y="748502"/>
                  <a:pt x="4023484" y="748502"/>
                </a:cubicBezTo>
                <a:cubicBezTo>
                  <a:pt x="3978183" y="673669"/>
                  <a:pt x="3958008" y="586313"/>
                  <a:pt x="3965907" y="499194"/>
                </a:cubicBezTo>
                <a:cubicBezTo>
                  <a:pt x="3983515" y="408276"/>
                  <a:pt x="4026882" y="324336"/>
                  <a:pt x="4090850" y="257370"/>
                </a:cubicBezTo>
                <a:close/>
                <a:moveTo>
                  <a:pt x="4689076" y="0"/>
                </a:moveTo>
                <a:cubicBezTo>
                  <a:pt x="4687671" y="87893"/>
                  <a:pt x="4672914" y="175061"/>
                  <a:pt x="4645317" y="258521"/>
                </a:cubicBezTo>
                <a:cubicBezTo>
                  <a:pt x="4624900" y="324071"/>
                  <a:pt x="4574745" y="376142"/>
                  <a:pt x="4510011" y="399009"/>
                </a:cubicBezTo>
                <a:cubicBezTo>
                  <a:pt x="4497563" y="430731"/>
                  <a:pt x="4479846" y="460124"/>
                  <a:pt x="4457615" y="485950"/>
                </a:cubicBezTo>
                <a:cubicBezTo>
                  <a:pt x="4318279" y="651772"/>
                  <a:pt x="4064940" y="831413"/>
                  <a:pt x="3777055" y="955779"/>
                </a:cubicBezTo>
                <a:cubicBezTo>
                  <a:pt x="3843516" y="936042"/>
                  <a:pt x="3914865" y="940947"/>
                  <a:pt x="3977998" y="969598"/>
                </a:cubicBezTo>
                <a:lnTo>
                  <a:pt x="3979150" y="968446"/>
                </a:lnTo>
                <a:cubicBezTo>
                  <a:pt x="4061324" y="1008497"/>
                  <a:pt x="4136094" y="1062233"/>
                  <a:pt x="4200246" y="1127359"/>
                </a:cubicBezTo>
                <a:cubicBezTo>
                  <a:pt x="4200246" y="1127359"/>
                  <a:pt x="4116183" y="1171117"/>
                  <a:pt x="3939422" y="1131389"/>
                </a:cubicBezTo>
                <a:cubicBezTo>
                  <a:pt x="3854841" y="1108289"/>
                  <a:pt x="3786503" y="1045951"/>
                  <a:pt x="3755751" y="963840"/>
                </a:cubicBezTo>
                <a:lnTo>
                  <a:pt x="3612037" y="1016625"/>
                </a:lnTo>
                <a:lnTo>
                  <a:pt x="3617549" y="1044871"/>
                </a:lnTo>
                <a:cubicBezTo>
                  <a:pt x="3638870" y="1154205"/>
                  <a:pt x="3678167" y="1356084"/>
                  <a:pt x="3694144" y="1439427"/>
                </a:cubicBezTo>
                <a:cubicBezTo>
                  <a:pt x="4297454" y="1443205"/>
                  <a:pt x="4897683" y="1353073"/>
                  <a:pt x="5473275" y="1172269"/>
                </a:cubicBezTo>
                <a:lnTo>
                  <a:pt x="5534883" y="1151541"/>
                </a:lnTo>
                <a:lnTo>
                  <a:pt x="5534883" y="1212574"/>
                </a:lnTo>
                <a:cubicBezTo>
                  <a:pt x="5534025" y="1394063"/>
                  <a:pt x="5471946" y="1569948"/>
                  <a:pt x="5358697" y="1711766"/>
                </a:cubicBezTo>
                <a:cubicBezTo>
                  <a:pt x="5244971" y="1848782"/>
                  <a:pt x="5092409" y="1948149"/>
                  <a:pt x="4921111" y="1996773"/>
                </a:cubicBezTo>
                <a:cubicBezTo>
                  <a:pt x="4902128" y="2127628"/>
                  <a:pt x="4837475" y="2247549"/>
                  <a:pt x="4738592" y="2335326"/>
                </a:cubicBezTo>
                <a:cubicBezTo>
                  <a:pt x="4712590" y="2357314"/>
                  <a:pt x="4684424" y="2376603"/>
                  <a:pt x="4654529" y="2392903"/>
                </a:cubicBezTo>
                <a:cubicBezTo>
                  <a:pt x="5050084" y="2347993"/>
                  <a:pt x="5351212" y="2291567"/>
                  <a:pt x="5495155" y="2264506"/>
                </a:cubicBezTo>
                <a:lnTo>
                  <a:pt x="5561368" y="2251839"/>
                </a:lnTo>
                <a:lnTo>
                  <a:pt x="5556762" y="2251839"/>
                </a:lnTo>
                <a:cubicBezTo>
                  <a:pt x="5621824" y="2240899"/>
                  <a:pt x="5684583" y="2227081"/>
                  <a:pt x="5736978" y="2214414"/>
                </a:cubicBezTo>
                <a:cubicBezTo>
                  <a:pt x="5659278" y="2361287"/>
                  <a:pt x="5565629" y="2499150"/>
                  <a:pt x="5457730" y="2625514"/>
                </a:cubicBezTo>
                <a:cubicBezTo>
                  <a:pt x="5275366" y="2841935"/>
                  <a:pt x="5051874" y="3020021"/>
                  <a:pt x="4800200" y="3149465"/>
                </a:cubicBezTo>
                <a:cubicBezTo>
                  <a:pt x="4578464" y="3261188"/>
                  <a:pt x="4340395" y="3336988"/>
                  <a:pt x="4094881" y="3374016"/>
                </a:cubicBezTo>
                <a:cubicBezTo>
                  <a:pt x="4056753" y="3379572"/>
                  <a:pt x="4018257" y="3382267"/>
                  <a:pt x="3979727" y="3382077"/>
                </a:cubicBezTo>
                <a:cubicBezTo>
                  <a:pt x="3907882" y="3381437"/>
                  <a:pt x="3836153" y="3376244"/>
                  <a:pt x="3764964" y="3366531"/>
                </a:cubicBezTo>
                <a:lnTo>
                  <a:pt x="3697023" y="3356167"/>
                </a:lnTo>
                <a:lnTo>
                  <a:pt x="3828875" y="3907755"/>
                </a:lnTo>
                <a:lnTo>
                  <a:pt x="3388986" y="3935392"/>
                </a:lnTo>
                <a:lnTo>
                  <a:pt x="2949673" y="3907755"/>
                </a:lnTo>
                <a:lnTo>
                  <a:pt x="3081524" y="3356167"/>
                </a:lnTo>
                <a:lnTo>
                  <a:pt x="3013583" y="3366531"/>
                </a:lnTo>
                <a:cubicBezTo>
                  <a:pt x="2942395" y="3376244"/>
                  <a:pt x="2870666" y="3381437"/>
                  <a:pt x="2798821" y="3382077"/>
                </a:cubicBezTo>
                <a:cubicBezTo>
                  <a:pt x="2760290" y="3382267"/>
                  <a:pt x="2721794" y="3379572"/>
                  <a:pt x="2683667" y="3374016"/>
                </a:cubicBezTo>
                <a:cubicBezTo>
                  <a:pt x="2438153" y="3336982"/>
                  <a:pt x="2200083" y="3261188"/>
                  <a:pt x="1978348" y="3149465"/>
                </a:cubicBezTo>
                <a:cubicBezTo>
                  <a:pt x="1726540" y="3020228"/>
                  <a:pt x="1503015" y="2842107"/>
                  <a:pt x="1320818" y="2625514"/>
                </a:cubicBezTo>
                <a:cubicBezTo>
                  <a:pt x="1212918" y="2499150"/>
                  <a:pt x="1119269" y="2361287"/>
                  <a:pt x="1041569" y="2214414"/>
                </a:cubicBezTo>
                <a:cubicBezTo>
                  <a:pt x="1093964" y="2227081"/>
                  <a:pt x="1158450" y="2240899"/>
                  <a:pt x="1221785" y="2251839"/>
                </a:cubicBezTo>
                <a:lnTo>
                  <a:pt x="1287999" y="2264506"/>
                </a:lnTo>
                <a:cubicBezTo>
                  <a:pt x="1431942" y="2291567"/>
                  <a:pt x="1732494" y="2347993"/>
                  <a:pt x="2128624" y="2392327"/>
                </a:cubicBezTo>
                <a:cubicBezTo>
                  <a:pt x="2098718" y="2377173"/>
                  <a:pt x="2070534" y="2358834"/>
                  <a:pt x="2044561" y="2337629"/>
                </a:cubicBezTo>
                <a:cubicBezTo>
                  <a:pt x="1945673" y="2249853"/>
                  <a:pt x="1881025" y="2129931"/>
                  <a:pt x="1862042" y="1999076"/>
                </a:cubicBezTo>
                <a:cubicBezTo>
                  <a:pt x="1690745" y="1950452"/>
                  <a:pt x="1538183" y="1851085"/>
                  <a:pt x="1424456" y="1714070"/>
                </a:cubicBezTo>
                <a:cubicBezTo>
                  <a:pt x="1311208" y="1572252"/>
                  <a:pt x="1249129" y="1396365"/>
                  <a:pt x="1248271" y="1214877"/>
                </a:cubicBezTo>
                <a:lnTo>
                  <a:pt x="1248271" y="1151541"/>
                </a:lnTo>
                <a:lnTo>
                  <a:pt x="1313333" y="1171118"/>
                </a:lnTo>
                <a:cubicBezTo>
                  <a:pt x="1888867" y="1352313"/>
                  <a:pt x="2489091" y="1442830"/>
                  <a:pt x="3092464" y="1439427"/>
                </a:cubicBezTo>
                <a:cubicBezTo>
                  <a:pt x="3113768" y="1328304"/>
                  <a:pt x="3176526" y="1006447"/>
                  <a:pt x="3182860" y="974205"/>
                </a:cubicBezTo>
                <a:lnTo>
                  <a:pt x="3182860" y="966719"/>
                </a:lnTo>
                <a:cubicBezTo>
                  <a:pt x="3193800" y="907416"/>
                  <a:pt x="3228922" y="728350"/>
                  <a:pt x="3389562" y="728350"/>
                </a:cubicBezTo>
                <a:lnTo>
                  <a:pt x="3397047" y="728350"/>
                </a:lnTo>
                <a:cubicBezTo>
                  <a:pt x="3537607" y="728350"/>
                  <a:pt x="3581626" y="866769"/>
                  <a:pt x="3598149" y="939946"/>
                </a:cubicBezTo>
                <a:lnTo>
                  <a:pt x="3599281" y="945357"/>
                </a:lnTo>
                <a:lnTo>
                  <a:pt x="3735024" y="895323"/>
                </a:lnTo>
                <a:cubicBezTo>
                  <a:pt x="3688455" y="822079"/>
                  <a:pt x="3668153" y="735190"/>
                  <a:pt x="3677446" y="648893"/>
                </a:cubicBezTo>
                <a:cubicBezTo>
                  <a:pt x="3698491" y="558239"/>
                  <a:pt x="3745986" y="475876"/>
                  <a:pt x="3813904" y="412252"/>
                </a:cubicBezTo>
                <a:cubicBezTo>
                  <a:pt x="3839848" y="498478"/>
                  <a:pt x="3854553" y="587689"/>
                  <a:pt x="3857663" y="677682"/>
                </a:cubicBezTo>
                <a:cubicBezTo>
                  <a:pt x="3861117" y="778442"/>
                  <a:pt x="3758630" y="875171"/>
                  <a:pt x="3738478" y="893596"/>
                </a:cubicBezTo>
                <a:cubicBezTo>
                  <a:pt x="3931068" y="811675"/>
                  <a:pt x="4112061" y="704818"/>
                  <a:pt x="4276824" y="575771"/>
                </a:cubicBezTo>
                <a:cubicBezTo>
                  <a:pt x="4234625" y="503604"/>
                  <a:pt x="4215913" y="420100"/>
                  <a:pt x="4223277" y="336826"/>
                </a:cubicBezTo>
                <a:cubicBezTo>
                  <a:pt x="4239347" y="250791"/>
                  <a:pt x="4279247" y="170995"/>
                  <a:pt x="4338431" y="106518"/>
                </a:cubicBezTo>
                <a:cubicBezTo>
                  <a:pt x="4362337" y="190417"/>
                  <a:pt x="4376627" y="276760"/>
                  <a:pt x="4381038" y="363887"/>
                </a:cubicBezTo>
                <a:cubicBezTo>
                  <a:pt x="4386220" y="460616"/>
                  <a:pt x="4295248" y="559649"/>
                  <a:pt x="4279703" y="575771"/>
                </a:cubicBezTo>
                <a:cubicBezTo>
                  <a:pt x="4338707" y="529536"/>
                  <a:pt x="4394137" y="478916"/>
                  <a:pt x="4445524" y="424343"/>
                </a:cubicBezTo>
                <a:cubicBezTo>
                  <a:pt x="4459020" y="410095"/>
                  <a:pt x="4471705" y="395101"/>
                  <a:pt x="4483525" y="379433"/>
                </a:cubicBezTo>
                <a:cubicBezTo>
                  <a:pt x="4469655" y="308820"/>
                  <a:pt x="4481286" y="235576"/>
                  <a:pt x="4516344" y="172731"/>
                </a:cubicBezTo>
                <a:cubicBezTo>
                  <a:pt x="4554667" y="98672"/>
                  <a:pt x="4615014" y="38322"/>
                  <a:pt x="4689076" y="0"/>
                </a:cubicBezTo>
                <a:close/>
              </a:path>
            </a:pathLst>
          </a:custGeom>
          <a:solidFill>
            <a:schemeClr val="tx1">
              <a:alpha val="3000"/>
            </a:schemeClr>
          </a:solidFill>
          <a:ln w="575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0" name="文本框 189"/>
          <p:cNvSpPr txBox="1"/>
          <p:nvPr userDrawn="1"/>
        </p:nvSpPr>
        <p:spPr>
          <a:xfrm rot="5400000">
            <a:off x="10417621" y="3602354"/>
            <a:ext cx="3222949" cy="122616"/>
          </a:xfrm>
          <a:custGeom>
            <a:avLst/>
            <a:gdLst/>
            <a:ahLst/>
            <a:cxnLst/>
            <a:rect l="l" t="t" r="r" b="b"/>
            <a:pathLst>
              <a:path w="2967187" h="112886">
                <a:moveTo>
                  <a:pt x="2865165" y="1860"/>
                </a:moveTo>
                <a:lnTo>
                  <a:pt x="2890987" y="1860"/>
                </a:lnTo>
                <a:lnTo>
                  <a:pt x="2916660" y="45020"/>
                </a:lnTo>
                <a:lnTo>
                  <a:pt x="2941812" y="1860"/>
                </a:lnTo>
                <a:lnTo>
                  <a:pt x="2967187" y="1860"/>
                </a:lnTo>
                <a:lnTo>
                  <a:pt x="2927078" y="65186"/>
                </a:lnTo>
                <a:lnTo>
                  <a:pt x="2927078" y="110951"/>
                </a:lnTo>
                <a:lnTo>
                  <a:pt x="2905126" y="110951"/>
                </a:lnTo>
                <a:lnTo>
                  <a:pt x="2905126" y="65038"/>
                </a:lnTo>
                <a:close/>
                <a:moveTo>
                  <a:pt x="2758381" y="56033"/>
                </a:moveTo>
                <a:cubicBezTo>
                  <a:pt x="2758381" y="44673"/>
                  <a:pt x="2760762" y="34577"/>
                  <a:pt x="2765525" y="25747"/>
                </a:cubicBezTo>
                <a:cubicBezTo>
                  <a:pt x="2770287" y="16916"/>
                  <a:pt x="2777257" y="10145"/>
                  <a:pt x="2786435" y="5432"/>
                </a:cubicBezTo>
                <a:cubicBezTo>
                  <a:pt x="2793430" y="1810"/>
                  <a:pt x="2802136" y="0"/>
                  <a:pt x="2812554" y="0"/>
                </a:cubicBezTo>
                <a:cubicBezTo>
                  <a:pt x="2826098" y="0"/>
                  <a:pt x="2836677" y="2840"/>
                  <a:pt x="2844292" y="8520"/>
                </a:cubicBezTo>
                <a:cubicBezTo>
                  <a:pt x="2851907" y="14200"/>
                  <a:pt x="2856806" y="22051"/>
                  <a:pt x="2858989" y="32072"/>
                </a:cubicBezTo>
                <a:lnTo>
                  <a:pt x="2837111" y="36165"/>
                </a:lnTo>
                <a:cubicBezTo>
                  <a:pt x="2835573" y="30807"/>
                  <a:pt x="2832683" y="26578"/>
                  <a:pt x="2828442" y="23477"/>
                </a:cubicBezTo>
                <a:cubicBezTo>
                  <a:pt x="2824200" y="20377"/>
                  <a:pt x="2818904" y="18826"/>
                  <a:pt x="2812554" y="18826"/>
                </a:cubicBezTo>
                <a:cubicBezTo>
                  <a:pt x="2802930" y="18826"/>
                  <a:pt x="2795278" y="21877"/>
                  <a:pt x="2789598" y="27979"/>
                </a:cubicBezTo>
                <a:cubicBezTo>
                  <a:pt x="2783918" y="34081"/>
                  <a:pt x="2781077" y="43135"/>
                  <a:pt x="2781077" y="55140"/>
                </a:cubicBezTo>
                <a:cubicBezTo>
                  <a:pt x="2781077" y="68089"/>
                  <a:pt x="2783955" y="77800"/>
                  <a:pt x="2789709" y="84274"/>
                </a:cubicBezTo>
                <a:cubicBezTo>
                  <a:pt x="2795464" y="90748"/>
                  <a:pt x="2803005" y="93985"/>
                  <a:pt x="2812331" y="93985"/>
                </a:cubicBezTo>
                <a:cubicBezTo>
                  <a:pt x="2816945" y="93985"/>
                  <a:pt x="2821571" y="93079"/>
                  <a:pt x="2826209" y="91268"/>
                </a:cubicBezTo>
                <a:cubicBezTo>
                  <a:pt x="2830848" y="89458"/>
                  <a:pt x="2834829" y="87263"/>
                  <a:pt x="2838153" y="84683"/>
                </a:cubicBezTo>
                <a:lnTo>
                  <a:pt x="2838153" y="70842"/>
                </a:lnTo>
                <a:lnTo>
                  <a:pt x="2812927" y="70842"/>
                </a:lnTo>
                <a:lnTo>
                  <a:pt x="2812927" y="52462"/>
                </a:lnTo>
                <a:lnTo>
                  <a:pt x="2860403" y="52462"/>
                </a:lnTo>
                <a:lnTo>
                  <a:pt x="2860403" y="95919"/>
                </a:lnTo>
                <a:cubicBezTo>
                  <a:pt x="2855789" y="100384"/>
                  <a:pt x="2849104" y="104316"/>
                  <a:pt x="2840348" y="107714"/>
                </a:cubicBezTo>
                <a:cubicBezTo>
                  <a:pt x="2831592" y="111112"/>
                  <a:pt x="2822724" y="112811"/>
                  <a:pt x="2813745" y="112811"/>
                </a:cubicBezTo>
                <a:cubicBezTo>
                  <a:pt x="2802335" y="112811"/>
                  <a:pt x="2792388" y="110418"/>
                  <a:pt x="2783905" y="105630"/>
                </a:cubicBezTo>
                <a:cubicBezTo>
                  <a:pt x="2775422" y="100843"/>
                  <a:pt x="2769047" y="93997"/>
                  <a:pt x="2764781" y="85092"/>
                </a:cubicBezTo>
                <a:cubicBezTo>
                  <a:pt x="2760514" y="76187"/>
                  <a:pt x="2758381" y="66501"/>
                  <a:pt x="2758381" y="56033"/>
                </a:cubicBezTo>
                <a:close/>
                <a:moveTo>
                  <a:pt x="2656583" y="56331"/>
                </a:moveTo>
                <a:cubicBezTo>
                  <a:pt x="2656583" y="68684"/>
                  <a:pt x="2659435" y="78048"/>
                  <a:pt x="2665140" y="84422"/>
                </a:cubicBezTo>
                <a:cubicBezTo>
                  <a:pt x="2670845" y="90797"/>
                  <a:pt x="2678088" y="93985"/>
                  <a:pt x="2686869" y="93985"/>
                </a:cubicBezTo>
                <a:cubicBezTo>
                  <a:pt x="2695650" y="93985"/>
                  <a:pt x="2702856" y="90822"/>
                  <a:pt x="2708486" y="84497"/>
                </a:cubicBezTo>
                <a:cubicBezTo>
                  <a:pt x="2714117" y="78172"/>
                  <a:pt x="2716932" y="68684"/>
                  <a:pt x="2716932" y="56033"/>
                </a:cubicBezTo>
                <a:cubicBezTo>
                  <a:pt x="2716932" y="43532"/>
                  <a:pt x="2714192" y="34205"/>
                  <a:pt x="2708710" y="28054"/>
                </a:cubicBezTo>
                <a:cubicBezTo>
                  <a:pt x="2703228" y="21902"/>
                  <a:pt x="2695948" y="18826"/>
                  <a:pt x="2686869" y="18826"/>
                </a:cubicBezTo>
                <a:cubicBezTo>
                  <a:pt x="2677791" y="18826"/>
                  <a:pt x="2670473" y="21939"/>
                  <a:pt x="2664917" y="28165"/>
                </a:cubicBezTo>
                <a:cubicBezTo>
                  <a:pt x="2659361" y="34391"/>
                  <a:pt x="2656583" y="43780"/>
                  <a:pt x="2656583" y="56331"/>
                </a:cubicBezTo>
                <a:close/>
                <a:moveTo>
                  <a:pt x="2633886" y="57075"/>
                </a:moveTo>
                <a:cubicBezTo>
                  <a:pt x="2633886" y="45963"/>
                  <a:pt x="2635548" y="36636"/>
                  <a:pt x="2638872" y="29096"/>
                </a:cubicBezTo>
                <a:cubicBezTo>
                  <a:pt x="2641352" y="23539"/>
                  <a:pt x="2644738" y="18554"/>
                  <a:pt x="2649030" y="14138"/>
                </a:cubicBezTo>
                <a:cubicBezTo>
                  <a:pt x="2653321" y="9723"/>
                  <a:pt x="2658021" y="6449"/>
                  <a:pt x="2663131" y="4316"/>
                </a:cubicBezTo>
                <a:cubicBezTo>
                  <a:pt x="2669927" y="1438"/>
                  <a:pt x="2677766" y="0"/>
                  <a:pt x="2686646" y="0"/>
                </a:cubicBezTo>
                <a:cubicBezTo>
                  <a:pt x="2702719" y="0"/>
                  <a:pt x="2715580" y="4985"/>
                  <a:pt x="2725230" y="14957"/>
                </a:cubicBezTo>
                <a:cubicBezTo>
                  <a:pt x="2734879" y="24928"/>
                  <a:pt x="2739703" y="38794"/>
                  <a:pt x="2739703" y="56554"/>
                </a:cubicBezTo>
                <a:cubicBezTo>
                  <a:pt x="2739703" y="74166"/>
                  <a:pt x="2734916" y="87945"/>
                  <a:pt x="2725341" y="97891"/>
                </a:cubicBezTo>
                <a:cubicBezTo>
                  <a:pt x="2715766" y="107838"/>
                  <a:pt x="2702967" y="112811"/>
                  <a:pt x="2686944" y="112811"/>
                </a:cubicBezTo>
                <a:cubicBezTo>
                  <a:pt x="2670721" y="112811"/>
                  <a:pt x="2657823" y="107863"/>
                  <a:pt x="2648248" y="97966"/>
                </a:cubicBezTo>
                <a:cubicBezTo>
                  <a:pt x="2638673" y="88069"/>
                  <a:pt x="2633886" y="74439"/>
                  <a:pt x="2633886" y="57075"/>
                </a:cubicBezTo>
                <a:close/>
                <a:moveTo>
                  <a:pt x="2534171" y="110951"/>
                </a:moveTo>
                <a:lnTo>
                  <a:pt x="2534171" y="2753"/>
                </a:lnTo>
                <a:lnTo>
                  <a:pt x="2556198" y="2753"/>
                </a:lnTo>
                <a:lnTo>
                  <a:pt x="2556198" y="92571"/>
                </a:lnTo>
                <a:lnTo>
                  <a:pt x="2610967" y="92571"/>
                </a:lnTo>
                <a:lnTo>
                  <a:pt x="2610967" y="110951"/>
                </a:lnTo>
                <a:close/>
                <a:moveTo>
                  <a:pt x="2437508" y="56331"/>
                </a:moveTo>
                <a:cubicBezTo>
                  <a:pt x="2437508" y="68684"/>
                  <a:pt x="2440360" y="78048"/>
                  <a:pt x="2446065" y="84422"/>
                </a:cubicBezTo>
                <a:cubicBezTo>
                  <a:pt x="2451770" y="90797"/>
                  <a:pt x="2459013" y="93985"/>
                  <a:pt x="2467794" y="93985"/>
                </a:cubicBezTo>
                <a:cubicBezTo>
                  <a:pt x="2476575" y="93985"/>
                  <a:pt x="2483781" y="90822"/>
                  <a:pt x="2489411" y="84497"/>
                </a:cubicBezTo>
                <a:cubicBezTo>
                  <a:pt x="2495042" y="78172"/>
                  <a:pt x="2497857" y="68684"/>
                  <a:pt x="2497857" y="56033"/>
                </a:cubicBezTo>
                <a:cubicBezTo>
                  <a:pt x="2497857" y="43532"/>
                  <a:pt x="2495117" y="34205"/>
                  <a:pt x="2489635" y="28054"/>
                </a:cubicBezTo>
                <a:cubicBezTo>
                  <a:pt x="2484153" y="21902"/>
                  <a:pt x="2476873" y="18826"/>
                  <a:pt x="2467794" y="18826"/>
                </a:cubicBezTo>
                <a:cubicBezTo>
                  <a:pt x="2458716" y="18826"/>
                  <a:pt x="2451398" y="21939"/>
                  <a:pt x="2445842" y="28165"/>
                </a:cubicBezTo>
                <a:cubicBezTo>
                  <a:pt x="2440286" y="34391"/>
                  <a:pt x="2437508" y="43780"/>
                  <a:pt x="2437508" y="56331"/>
                </a:cubicBezTo>
                <a:close/>
                <a:moveTo>
                  <a:pt x="2414811" y="57075"/>
                </a:moveTo>
                <a:cubicBezTo>
                  <a:pt x="2414811" y="45963"/>
                  <a:pt x="2416473" y="36636"/>
                  <a:pt x="2419797" y="29096"/>
                </a:cubicBezTo>
                <a:cubicBezTo>
                  <a:pt x="2422277" y="23539"/>
                  <a:pt x="2425663" y="18554"/>
                  <a:pt x="2429955" y="14138"/>
                </a:cubicBezTo>
                <a:cubicBezTo>
                  <a:pt x="2434246" y="9723"/>
                  <a:pt x="2438946" y="6449"/>
                  <a:pt x="2444056" y="4316"/>
                </a:cubicBezTo>
                <a:cubicBezTo>
                  <a:pt x="2450852" y="1438"/>
                  <a:pt x="2458691" y="0"/>
                  <a:pt x="2467571" y="0"/>
                </a:cubicBezTo>
                <a:cubicBezTo>
                  <a:pt x="2483644" y="0"/>
                  <a:pt x="2496505" y="4985"/>
                  <a:pt x="2506155" y="14957"/>
                </a:cubicBezTo>
                <a:cubicBezTo>
                  <a:pt x="2515804" y="24928"/>
                  <a:pt x="2520628" y="38794"/>
                  <a:pt x="2520628" y="56554"/>
                </a:cubicBezTo>
                <a:cubicBezTo>
                  <a:pt x="2520628" y="74166"/>
                  <a:pt x="2515841" y="87945"/>
                  <a:pt x="2506266" y="97891"/>
                </a:cubicBezTo>
                <a:cubicBezTo>
                  <a:pt x="2496691" y="107838"/>
                  <a:pt x="2483892" y="112811"/>
                  <a:pt x="2467869" y="112811"/>
                </a:cubicBezTo>
                <a:cubicBezTo>
                  <a:pt x="2451646" y="112811"/>
                  <a:pt x="2438748" y="107863"/>
                  <a:pt x="2429173" y="97966"/>
                </a:cubicBezTo>
                <a:cubicBezTo>
                  <a:pt x="2419598" y="88069"/>
                  <a:pt x="2414811" y="74439"/>
                  <a:pt x="2414811" y="57075"/>
                </a:cubicBezTo>
                <a:close/>
                <a:moveTo>
                  <a:pt x="2305199" y="110951"/>
                </a:moveTo>
                <a:lnTo>
                  <a:pt x="2305199" y="1860"/>
                </a:lnTo>
                <a:lnTo>
                  <a:pt x="2326631" y="1860"/>
                </a:lnTo>
                <a:lnTo>
                  <a:pt x="2371279" y="74711"/>
                </a:lnTo>
                <a:lnTo>
                  <a:pt x="2371279" y="1860"/>
                </a:lnTo>
                <a:lnTo>
                  <a:pt x="2391743" y="1860"/>
                </a:lnTo>
                <a:lnTo>
                  <a:pt x="2391743" y="110951"/>
                </a:lnTo>
                <a:lnTo>
                  <a:pt x="2369642" y="110951"/>
                </a:lnTo>
                <a:lnTo>
                  <a:pt x="2325663" y="39811"/>
                </a:lnTo>
                <a:lnTo>
                  <a:pt x="2325663" y="110951"/>
                </a:lnTo>
                <a:close/>
                <a:moveTo>
                  <a:pt x="2190751" y="110951"/>
                </a:moveTo>
                <a:lnTo>
                  <a:pt x="2190751" y="1860"/>
                </a:lnTo>
                <a:lnTo>
                  <a:pt x="2212777" y="1860"/>
                </a:lnTo>
                <a:lnTo>
                  <a:pt x="2212777" y="44797"/>
                </a:lnTo>
                <a:lnTo>
                  <a:pt x="2255937" y="44797"/>
                </a:lnTo>
                <a:lnTo>
                  <a:pt x="2255937" y="1860"/>
                </a:lnTo>
                <a:lnTo>
                  <a:pt x="2277964" y="1860"/>
                </a:lnTo>
                <a:lnTo>
                  <a:pt x="2277964" y="110951"/>
                </a:lnTo>
                <a:lnTo>
                  <a:pt x="2255937" y="110951"/>
                </a:lnTo>
                <a:lnTo>
                  <a:pt x="2255937" y="63252"/>
                </a:lnTo>
                <a:lnTo>
                  <a:pt x="2212777" y="63252"/>
                </a:lnTo>
                <a:lnTo>
                  <a:pt x="2212777" y="110951"/>
                </a:lnTo>
                <a:close/>
                <a:moveTo>
                  <a:pt x="2072507" y="57373"/>
                </a:moveTo>
                <a:cubicBezTo>
                  <a:pt x="2072507" y="39216"/>
                  <a:pt x="2077195" y="25114"/>
                  <a:pt x="2086571" y="15068"/>
                </a:cubicBezTo>
                <a:cubicBezTo>
                  <a:pt x="2095947" y="5023"/>
                  <a:pt x="2108275" y="0"/>
                  <a:pt x="2123555" y="0"/>
                </a:cubicBezTo>
                <a:cubicBezTo>
                  <a:pt x="2136899" y="0"/>
                  <a:pt x="2147739" y="3944"/>
                  <a:pt x="2156074" y="11831"/>
                </a:cubicBezTo>
                <a:cubicBezTo>
                  <a:pt x="2161034" y="16495"/>
                  <a:pt x="2164755" y="23192"/>
                  <a:pt x="2167236" y="31923"/>
                </a:cubicBezTo>
                <a:lnTo>
                  <a:pt x="2145432" y="37132"/>
                </a:lnTo>
                <a:cubicBezTo>
                  <a:pt x="2144142" y="31477"/>
                  <a:pt x="2141451" y="27012"/>
                  <a:pt x="2137358" y="23738"/>
                </a:cubicBezTo>
                <a:cubicBezTo>
                  <a:pt x="2133266" y="20463"/>
                  <a:pt x="2128292" y="18826"/>
                  <a:pt x="2122438" y="18826"/>
                </a:cubicBezTo>
                <a:cubicBezTo>
                  <a:pt x="2114352" y="18826"/>
                  <a:pt x="2107791" y="21729"/>
                  <a:pt x="2102756" y="27533"/>
                </a:cubicBezTo>
                <a:cubicBezTo>
                  <a:pt x="2097720" y="33337"/>
                  <a:pt x="2095203" y="42738"/>
                  <a:pt x="2095203" y="55736"/>
                </a:cubicBezTo>
                <a:cubicBezTo>
                  <a:pt x="2095203" y="69527"/>
                  <a:pt x="2097683" y="79350"/>
                  <a:pt x="2102644" y="85204"/>
                </a:cubicBezTo>
                <a:cubicBezTo>
                  <a:pt x="2107605" y="91058"/>
                  <a:pt x="2114054" y="93985"/>
                  <a:pt x="2121992" y="93985"/>
                </a:cubicBezTo>
                <a:cubicBezTo>
                  <a:pt x="2127846" y="93985"/>
                  <a:pt x="2132881" y="92124"/>
                  <a:pt x="2137098" y="88404"/>
                </a:cubicBezTo>
                <a:cubicBezTo>
                  <a:pt x="2141315" y="84683"/>
                  <a:pt x="2144341" y="78829"/>
                  <a:pt x="2146177" y="70842"/>
                </a:cubicBezTo>
                <a:lnTo>
                  <a:pt x="2167533" y="77613"/>
                </a:lnTo>
                <a:cubicBezTo>
                  <a:pt x="2164259" y="89520"/>
                  <a:pt x="2158814" y="98363"/>
                  <a:pt x="2151199" y="104142"/>
                </a:cubicBezTo>
                <a:cubicBezTo>
                  <a:pt x="2143584" y="109922"/>
                  <a:pt x="2133923" y="112811"/>
                  <a:pt x="2122215" y="112811"/>
                </a:cubicBezTo>
                <a:cubicBezTo>
                  <a:pt x="2107729" y="112811"/>
                  <a:pt x="2095823" y="107863"/>
                  <a:pt x="2086496" y="97966"/>
                </a:cubicBezTo>
                <a:cubicBezTo>
                  <a:pt x="2077170" y="88069"/>
                  <a:pt x="2072507" y="74538"/>
                  <a:pt x="2072507" y="57373"/>
                </a:cubicBezTo>
                <a:close/>
                <a:moveTo>
                  <a:pt x="1971601" y="110951"/>
                </a:moveTo>
                <a:lnTo>
                  <a:pt x="1971601" y="1860"/>
                </a:lnTo>
                <a:lnTo>
                  <a:pt x="2052489" y="1860"/>
                </a:lnTo>
                <a:lnTo>
                  <a:pt x="2052489" y="20315"/>
                </a:lnTo>
                <a:lnTo>
                  <a:pt x="1993628" y="20315"/>
                </a:lnTo>
                <a:lnTo>
                  <a:pt x="1993628" y="44499"/>
                </a:lnTo>
                <a:lnTo>
                  <a:pt x="2048396" y="44499"/>
                </a:lnTo>
                <a:lnTo>
                  <a:pt x="2048396" y="62880"/>
                </a:lnTo>
                <a:lnTo>
                  <a:pt x="1993628" y="62880"/>
                </a:lnTo>
                <a:lnTo>
                  <a:pt x="1993628" y="92571"/>
                </a:lnTo>
                <a:lnTo>
                  <a:pt x="2054573" y="92571"/>
                </a:lnTo>
                <a:lnTo>
                  <a:pt x="2054573" y="110951"/>
                </a:lnTo>
                <a:close/>
                <a:moveTo>
                  <a:pt x="1868537" y="20315"/>
                </a:moveTo>
                <a:lnTo>
                  <a:pt x="1868537" y="1860"/>
                </a:lnTo>
                <a:lnTo>
                  <a:pt x="1955230" y="1860"/>
                </a:lnTo>
                <a:lnTo>
                  <a:pt x="1955230" y="20315"/>
                </a:lnTo>
                <a:lnTo>
                  <a:pt x="1922934" y="20315"/>
                </a:lnTo>
                <a:lnTo>
                  <a:pt x="1922934" y="110951"/>
                </a:lnTo>
                <a:lnTo>
                  <a:pt x="1900908" y="110951"/>
                </a:lnTo>
                <a:lnTo>
                  <a:pt x="1900908" y="20315"/>
                </a:lnTo>
                <a:close/>
                <a:moveTo>
                  <a:pt x="1705050" y="110951"/>
                </a:moveTo>
                <a:lnTo>
                  <a:pt x="1705050" y="1860"/>
                </a:lnTo>
                <a:lnTo>
                  <a:pt x="1779836" y="1860"/>
                </a:lnTo>
                <a:lnTo>
                  <a:pt x="1779836" y="20315"/>
                </a:lnTo>
                <a:lnTo>
                  <a:pt x="1727076" y="20315"/>
                </a:lnTo>
                <a:lnTo>
                  <a:pt x="1727076" y="46136"/>
                </a:lnTo>
                <a:lnTo>
                  <a:pt x="1772618" y="46136"/>
                </a:lnTo>
                <a:lnTo>
                  <a:pt x="1772618" y="64591"/>
                </a:lnTo>
                <a:lnTo>
                  <a:pt x="1727076" y="64591"/>
                </a:lnTo>
                <a:lnTo>
                  <a:pt x="1727076" y="110951"/>
                </a:lnTo>
                <a:close/>
                <a:moveTo>
                  <a:pt x="1608832" y="56331"/>
                </a:moveTo>
                <a:cubicBezTo>
                  <a:pt x="1608832" y="68684"/>
                  <a:pt x="1611685" y="78048"/>
                  <a:pt x="1617390" y="84422"/>
                </a:cubicBezTo>
                <a:cubicBezTo>
                  <a:pt x="1623095" y="90797"/>
                  <a:pt x="1630338" y="93985"/>
                  <a:pt x="1639119" y="93985"/>
                </a:cubicBezTo>
                <a:cubicBezTo>
                  <a:pt x="1647900" y="93985"/>
                  <a:pt x="1655105" y="90822"/>
                  <a:pt x="1660736" y="84497"/>
                </a:cubicBezTo>
                <a:cubicBezTo>
                  <a:pt x="1666367" y="78172"/>
                  <a:pt x="1669182" y="68684"/>
                  <a:pt x="1669182" y="56033"/>
                </a:cubicBezTo>
                <a:cubicBezTo>
                  <a:pt x="1669182" y="43532"/>
                  <a:pt x="1666441" y="34205"/>
                  <a:pt x="1660959" y="28054"/>
                </a:cubicBezTo>
                <a:cubicBezTo>
                  <a:pt x="1655478" y="21902"/>
                  <a:pt x="1648197" y="18826"/>
                  <a:pt x="1639119" y="18826"/>
                </a:cubicBezTo>
                <a:cubicBezTo>
                  <a:pt x="1630040" y="18826"/>
                  <a:pt x="1622723" y="21939"/>
                  <a:pt x="1617167" y="28165"/>
                </a:cubicBezTo>
                <a:cubicBezTo>
                  <a:pt x="1611610" y="34391"/>
                  <a:pt x="1608832" y="43780"/>
                  <a:pt x="1608832" y="56331"/>
                </a:cubicBezTo>
                <a:close/>
                <a:moveTo>
                  <a:pt x="1586136" y="57075"/>
                </a:moveTo>
                <a:cubicBezTo>
                  <a:pt x="1586136" y="45963"/>
                  <a:pt x="1587798" y="36636"/>
                  <a:pt x="1591122" y="29096"/>
                </a:cubicBezTo>
                <a:cubicBezTo>
                  <a:pt x="1593602" y="23539"/>
                  <a:pt x="1596988" y="18554"/>
                  <a:pt x="1601279" y="14138"/>
                </a:cubicBezTo>
                <a:cubicBezTo>
                  <a:pt x="1605571" y="9723"/>
                  <a:pt x="1610271" y="6449"/>
                  <a:pt x="1615381" y="4316"/>
                </a:cubicBezTo>
                <a:cubicBezTo>
                  <a:pt x="1622177" y="1438"/>
                  <a:pt x="1630016" y="0"/>
                  <a:pt x="1638896" y="0"/>
                </a:cubicBezTo>
                <a:cubicBezTo>
                  <a:pt x="1654969" y="0"/>
                  <a:pt x="1667830" y="4985"/>
                  <a:pt x="1677479" y="14957"/>
                </a:cubicBezTo>
                <a:cubicBezTo>
                  <a:pt x="1687128" y="24928"/>
                  <a:pt x="1691953" y="38794"/>
                  <a:pt x="1691953" y="56554"/>
                </a:cubicBezTo>
                <a:cubicBezTo>
                  <a:pt x="1691953" y="74166"/>
                  <a:pt x="1687166" y="87945"/>
                  <a:pt x="1677591" y="97891"/>
                </a:cubicBezTo>
                <a:cubicBezTo>
                  <a:pt x="1668016" y="107838"/>
                  <a:pt x="1655217" y="112811"/>
                  <a:pt x="1639193" y="112811"/>
                </a:cubicBezTo>
                <a:cubicBezTo>
                  <a:pt x="1622971" y="112811"/>
                  <a:pt x="1610073" y="107863"/>
                  <a:pt x="1600498" y="97966"/>
                </a:cubicBezTo>
                <a:cubicBezTo>
                  <a:pt x="1590923" y="88069"/>
                  <a:pt x="1586136" y="74439"/>
                  <a:pt x="1586136" y="57075"/>
                </a:cubicBezTo>
                <a:close/>
                <a:moveTo>
                  <a:pt x="1400101" y="110951"/>
                </a:moveTo>
                <a:lnTo>
                  <a:pt x="1400101" y="1860"/>
                </a:lnTo>
                <a:lnTo>
                  <a:pt x="1480989" y="1860"/>
                </a:lnTo>
                <a:lnTo>
                  <a:pt x="1480989" y="20315"/>
                </a:lnTo>
                <a:lnTo>
                  <a:pt x="1422128" y="20315"/>
                </a:lnTo>
                <a:lnTo>
                  <a:pt x="1422128" y="44499"/>
                </a:lnTo>
                <a:lnTo>
                  <a:pt x="1476896" y="44499"/>
                </a:lnTo>
                <a:lnTo>
                  <a:pt x="1476896" y="62880"/>
                </a:lnTo>
                <a:lnTo>
                  <a:pt x="1422128" y="62880"/>
                </a:lnTo>
                <a:lnTo>
                  <a:pt x="1422128" y="92571"/>
                </a:lnTo>
                <a:lnTo>
                  <a:pt x="1483073" y="92571"/>
                </a:lnTo>
                <a:lnTo>
                  <a:pt x="1483073" y="110951"/>
                </a:lnTo>
                <a:close/>
                <a:moveTo>
                  <a:pt x="1297037" y="20315"/>
                </a:moveTo>
                <a:lnTo>
                  <a:pt x="1297037" y="1860"/>
                </a:lnTo>
                <a:lnTo>
                  <a:pt x="1383730" y="1860"/>
                </a:lnTo>
                <a:lnTo>
                  <a:pt x="1383730" y="20315"/>
                </a:lnTo>
                <a:lnTo>
                  <a:pt x="1351434" y="20315"/>
                </a:lnTo>
                <a:lnTo>
                  <a:pt x="1351434" y="110951"/>
                </a:lnTo>
                <a:lnTo>
                  <a:pt x="1329408" y="110951"/>
                </a:lnTo>
                <a:lnTo>
                  <a:pt x="1329408" y="20315"/>
                </a:lnTo>
                <a:close/>
                <a:moveTo>
                  <a:pt x="1190402" y="60052"/>
                </a:moveTo>
                <a:lnTo>
                  <a:pt x="1190402" y="1860"/>
                </a:lnTo>
                <a:lnTo>
                  <a:pt x="1212429" y="1860"/>
                </a:lnTo>
                <a:lnTo>
                  <a:pt x="1212429" y="60945"/>
                </a:lnTo>
                <a:cubicBezTo>
                  <a:pt x="1212429" y="70321"/>
                  <a:pt x="1212701" y="76398"/>
                  <a:pt x="1213247" y="79176"/>
                </a:cubicBezTo>
                <a:cubicBezTo>
                  <a:pt x="1214190" y="83641"/>
                  <a:pt x="1216435" y="87225"/>
                  <a:pt x="1219982" y="89929"/>
                </a:cubicBezTo>
                <a:cubicBezTo>
                  <a:pt x="1223529" y="92633"/>
                  <a:pt x="1228378" y="93985"/>
                  <a:pt x="1234530" y="93985"/>
                </a:cubicBezTo>
                <a:cubicBezTo>
                  <a:pt x="1240780" y="93985"/>
                  <a:pt x="1245493" y="92707"/>
                  <a:pt x="1248668" y="90152"/>
                </a:cubicBezTo>
                <a:cubicBezTo>
                  <a:pt x="1251843" y="87597"/>
                  <a:pt x="1253753" y="84460"/>
                  <a:pt x="1254398" y="80739"/>
                </a:cubicBezTo>
                <a:cubicBezTo>
                  <a:pt x="1255043" y="77018"/>
                  <a:pt x="1255366" y="70842"/>
                  <a:pt x="1255366" y="62210"/>
                </a:cubicBezTo>
                <a:lnTo>
                  <a:pt x="1255366" y="1860"/>
                </a:lnTo>
                <a:lnTo>
                  <a:pt x="1277392" y="1860"/>
                </a:lnTo>
                <a:lnTo>
                  <a:pt x="1277392" y="59159"/>
                </a:lnTo>
                <a:cubicBezTo>
                  <a:pt x="1277392" y="72256"/>
                  <a:pt x="1276797" y="81508"/>
                  <a:pt x="1275606" y="86915"/>
                </a:cubicBezTo>
                <a:cubicBezTo>
                  <a:pt x="1274416" y="92323"/>
                  <a:pt x="1272220" y="96887"/>
                  <a:pt x="1269021" y="100607"/>
                </a:cubicBezTo>
                <a:cubicBezTo>
                  <a:pt x="1265821" y="104328"/>
                  <a:pt x="1261542" y="107292"/>
                  <a:pt x="1256184" y="109500"/>
                </a:cubicBezTo>
                <a:cubicBezTo>
                  <a:pt x="1250826" y="111708"/>
                  <a:pt x="1243831" y="112811"/>
                  <a:pt x="1235199" y="112811"/>
                </a:cubicBezTo>
                <a:cubicBezTo>
                  <a:pt x="1224781" y="112811"/>
                  <a:pt x="1216881" y="111608"/>
                  <a:pt x="1211498" y="109202"/>
                </a:cubicBezTo>
                <a:cubicBezTo>
                  <a:pt x="1206116" y="106796"/>
                  <a:pt x="1201862" y="103671"/>
                  <a:pt x="1198736" y="99826"/>
                </a:cubicBezTo>
                <a:cubicBezTo>
                  <a:pt x="1195611" y="95981"/>
                  <a:pt x="1193552" y="91951"/>
                  <a:pt x="1192560" y="87734"/>
                </a:cubicBezTo>
                <a:cubicBezTo>
                  <a:pt x="1191121" y="81483"/>
                  <a:pt x="1190402" y="72256"/>
                  <a:pt x="1190402" y="60052"/>
                </a:cubicBezTo>
                <a:close/>
                <a:moveTo>
                  <a:pt x="1087487" y="20315"/>
                </a:moveTo>
                <a:lnTo>
                  <a:pt x="1087487" y="1860"/>
                </a:lnTo>
                <a:lnTo>
                  <a:pt x="1174180" y="1860"/>
                </a:lnTo>
                <a:lnTo>
                  <a:pt x="1174180" y="20315"/>
                </a:lnTo>
                <a:lnTo>
                  <a:pt x="1141884" y="20315"/>
                </a:lnTo>
                <a:lnTo>
                  <a:pt x="1141884" y="110951"/>
                </a:lnTo>
                <a:lnTo>
                  <a:pt x="1119858" y="110951"/>
                </a:lnTo>
                <a:lnTo>
                  <a:pt x="1119858" y="20315"/>
                </a:lnTo>
                <a:close/>
                <a:moveTo>
                  <a:pt x="1056531" y="110951"/>
                </a:moveTo>
                <a:lnTo>
                  <a:pt x="1056531" y="1860"/>
                </a:lnTo>
                <a:lnTo>
                  <a:pt x="1078558" y="1860"/>
                </a:lnTo>
                <a:lnTo>
                  <a:pt x="1078558" y="110951"/>
                </a:lnTo>
                <a:close/>
                <a:moveTo>
                  <a:pt x="954137" y="20315"/>
                </a:moveTo>
                <a:lnTo>
                  <a:pt x="954137" y="1860"/>
                </a:lnTo>
                <a:lnTo>
                  <a:pt x="1040830" y="1860"/>
                </a:lnTo>
                <a:lnTo>
                  <a:pt x="1040830" y="20315"/>
                </a:lnTo>
                <a:lnTo>
                  <a:pt x="1008534" y="20315"/>
                </a:lnTo>
                <a:lnTo>
                  <a:pt x="1008534" y="110951"/>
                </a:lnTo>
                <a:lnTo>
                  <a:pt x="986508" y="110951"/>
                </a:lnTo>
                <a:lnTo>
                  <a:pt x="986508" y="20315"/>
                </a:lnTo>
                <a:close/>
                <a:moveTo>
                  <a:pt x="851595" y="75455"/>
                </a:moveTo>
                <a:lnTo>
                  <a:pt x="873026" y="73372"/>
                </a:lnTo>
                <a:cubicBezTo>
                  <a:pt x="874316" y="80565"/>
                  <a:pt x="876933" y="85849"/>
                  <a:pt x="880877" y="89222"/>
                </a:cubicBezTo>
                <a:cubicBezTo>
                  <a:pt x="884821" y="92596"/>
                  <a:pt x="890141" y="94282"/>
                  <a:pt x="896839" y="94282"/>
                </a:cubicBezTo>
                <a:cubicBezTo>
                  <a:pt x="903933" y="94282"/>
                  <a:pt x="909278" y="92782"/>
                  <a:pt x="912875" y="89780"/>
                </a:cubicBezTo>
                <a:cubicBezTo>
                  <a:pt x="916471" y="86779"/>
                  <a:pt x="918270" y="83269"/>
                  <a:pt x="918270" y="79251"/>
                </a:cubicBezTo>
                <a:cubicBezTo>
                  <a:pt x="918270" y="76671"/>
                  <a:pt x="917513" y="74476"/>
                  <a:pt x="916000" y="72665"/>
                </a:cubicBezTo>
                <a:cubicBezTo>
                  <a:pt x="914487" y="70854"/>
                  <a:pt x="911845" y="69279"/>
                  <a:pt x="908075" y="67940"/>
                </a:cubicBezTo>
                <a:cubicBezTo>
                  <a:pt x="905495" y="67047"/>
                  <a:pt x="899617" y="65459"/>
                  <a:pt x="890439" y="63177"/>
                </a:cubicBezTo>
                <a:cubicBezTo>
                  <a:pt x="878632" y="60250"/>
                  <a:pt x="870347" y="56654"/>
                  <a:pt x="865585" y="52387"/>
                </a:cubicBezTo>
                <a:cubicBezTo>
                  <a:pt x="858887" y="46384"/>
                  <a:pt x="855539" y="39067"/>
                  <a:pt x="855539" y="30435"/>
                </a:cubicBezTo>
                <a:cubicBezTo>
                  <a:pt x="855539" y="24879"/>
                  <a:pt x="857114" y="19682"/>
                  <a:pt x="860264" y="14845"/>
                </a:cubicBezTo>
                <a:cubicBezTo>
                  <a:pt x="863414" y="10008"/>
                  <a:pt x="867954" y="6325"/>
                  <a:pt x="873882" y="3795"/>
                </a:cubicBezTo>
                <a:cubicBezTo>
                  <a:pt x="879810" y="1265"/>
                  <a:pt x="886966" y="0"/>
                  <a:pt x="895350" y="0"/>
                </a:cubicBezTo>
                <a:cubicBezTo>
                  <a:pt x="909042" y="0"/>
                  <a:pt x="919349" y="3001"/>
                  <a:pt x="926269" y="9004"/>
                </a:cubicBezTo>
                <a:cubicBezTo>
                  <a:pt x="933190" y="15006"/>
                  <a:pt x="936824" y="23018"/>
                  <a:pt x="937171" y="33039"/>
                </a:cubicBezTo>
                <a:lnTo>
                  <a:pt x="915144" y="34007"/>
                </a:lnTo>
                <a:cubicBezTo>
                  <a:pt x="914202" y="28401"/>
                  <a:pt x="912180" y="24370"/>
                  <a:pt x="909080" y="21915"/>
                </a:cubicBezTo>
                <a:cubicBezTo>
                  <a:pt x="905979" y="19459"/>
                  <a:pt x="901328" y="18231"/>
                  <a:pt x="895127" y="18231"/>
                </a:cubicBezTo>
                <a:cubicBezTo>
                  <a:pt x="888727" y="18231"/>
                  <a:pt x="883717" y="19546"/>
                  <a:pt x="880095" y="22175"/>
                </a:cubicBezTo>
                <a:cubicBezTo>
                  <a:pt x="877764" y="23862"/>
                  <a:pt x="876598" y="26119"/>
                  <a:pt x="876598" y="28947"/>
                </a:cubicBezTo>
                <a:cubicBezTo>
                  <a:pt x="876598" y="31526"/>
                  <a:pt x="877689" y="33734"/>
                  <a:pt x="879872" y="35570"/>
                </a:cubicBezTo>
                <a:cubicBezTo>
                  <a:pt x="882650" y="37901"/>
                  <a:pt x="889397" y="40332"/>
                  <a:pt x="900113" y="42862"/>
                </a:cubicBezTo>
                <a:cubicBezTo>
                  <a:pt x="910828" y="45392"/>
                  <a:pt x="918753" y="48009"/>
                  <a:pt x="923888" y="50713"/>
                </a:cubicBezTo>
                <a:cubicBezTo>
                  <a:pt x="929023" y="53417"/>
                  <a:pt x="933041" y="57112"/>
                  <a:pt x="935943" y="61801"/>
                </a:cubicBezTo>
                <a:cubicBezTo>
                  <a:pt x="938845" y="66489"/>
                  <a:pt x="940296" y="72281"/>
                  <a:pt x="940296" y="79176"/>
                </a:cubicBezTo>
                <a:cubicBezTo>
                  <a:pt x="940296" y="85427"/>
                  <a:pt x="938560" y="91281"/>
                  <a:pt x="935087" y="96738"/>
                </a:cubicBezTo>
                <a:cubicBezTo>
                  <a:pt x="931615" y="102195"/>
                  <a:pt x="926703" y="106251"/>
                  <a:pt x="920353" y="108905"/>
                </a:cubicBezTo>
                <a:cubicBezTo>
                  <a:pt x="914003" y="111559"/>
                  <a:pt x="906091" y="112886"/>
                  <a:pt x="896615" y="112886"/>
                </a:cubicBezTo>
                <a:cubicBezTo>
                  <a:pt x="882824" y="112886"/>
                  <a:pt x="872232" y="109698"/>
                  <a:pt x="864840" y="103324"/>
                </a:cubicBezTo>
                <a:cubicBezTo>
                  <a:pt x="857449" y="96949"/>
                  <a:pt x="853034" y="87659"/>
                  <a:pt x="851595" y="75455"/>
                </a:cubicBezTo>
                <a:close/>
                <a:moveTo>
                  <a:pt x="743099" y="110951"/>
                </a:moveTo>
                <a:lnTo>
                  <a:pt x="743099" y="1860"/>
                </a:lnTo>
                <a:lnTo>
                  <a:pt x="764530" y="1860"/>
                </a:lnTo>
                <a:lnTo>
                  <a:pt x="809179" y="74711"/>
                </a:lnTo>
                <a:lnTo>
                  <a:pt x="809179" y="1860"/>
                </a:lnTo>
                <a:lnTo>
                  <a:pt x="829643" y="1860"/>
                </a:lnTo>
                <a:lnTo>
                  <a:pt x="829643" y="110951"/>
                </a:lnTo>
                <a:lnTo>
                  <a:pt x="807542" y="110951"/>
                </a:lnTo>
                <a:lnTo>
                  <a:pt x="763563" y="39811"/>
                </a:lnTo>
                <a:lnTo>
                  <a:pt x="763563" y="110951"/>
                </a:lnTo>
                <a:close/>
                <a:moveTo>
                  <a:pt x="704106" y="110951"/>
                </a:moveTo>
                <a:lnTo>
                  <a:pt x="704106" y="1860"/>
                </a:lnTo>
                <a:lnTo>
                  <a:pt x="726133" y="1860"/>
                </a:lnTo>
                <a:lnTo>
                  <a:pt x="726133" y="110951"/>
                </a:lnTo>
                <a:close/>
                <a:moveTo>
                  <a:pt x="500956" y="56033"/>
                </a:moveTo>
                <a:cubicBezTo>
                  <a:pt x="500956" y="44673"/>
                  <a:pt x="503337" y="34577"/>
                  <a:pt x="508099" y="25747"/>
                </a:cubicBezTo>
                <a:cubicBezTo>
                  <a:pt x="512862" y="16916"/>
                  <a:pt x="519832" y="10145"/>
                  <a:pt x="529010" y="5432"/>
                </a:cubicBezTo>
                <a:cubicBezTo>
                  <a:pt x="536005" y="1810"/>
                  <a:pt x="544711" y="0"/>
                  <a:pt x="555129" y="0"/>
                </a:cubicBezTo>
                <a:cubicBezTo>
                  <a:pt x="568673" y="0"/>
                  <a:pt x="579252" y="2840"/>
                  <a:pt x="586867" y="8520"/>
                </a:cubicBezTo>
                <a:cubicBezTo>
                  <a:pt x="594482" y="14200"/>
                  <a:pt x="599381" y="22051"/>
                  <a:pt x="601564" y="32072"/>
                </a:cubicBezTo>
                <a:lnTo>
                  <a:pt x="579686" y="36165"/>
                </a:lnTo>
                <a:cubicBezTo>
                  <a:pt x="578148" y="30807"/>
                  <a:pt x="575258" y="26578"/>
                  <a:pt x="571017" y="23477"/>
                </a:cubicBezTo>
                <a:cubicBezTo>
                  <a:pt x="566775" y="20377"/>
                  <a:pt x="561479" y="18826"/>
                  <a:pt x="555129" y="18826"/>
                </a:cubicBezTo>
                <a:cubicBezTo>
                  <a:pt x="545505" y="18826"/>
                  <a:pt x="537853" y="21877"/>
                  <a:pt x="532172" y="27979"/>
                </a:cubicBezTo>
                <a:cubicBezTo>
                  <a:pt x="526492" y="34081"/>
                  <a:pt x="523652" y="43135"/>
                  <a:pt x="523652" y="55140"/>
                </a:cubicBezTo>
                <a:cubicBezTo>
                  <a:pt x="523652" y="68089"/>
                  <a:pt x="526529" y="77800"/>
                  <a:pt x="532284" y="84274"/>
                </a:cubicBezTo>
                <a:cubicBezTo>
                  <a:pt x="538039" y="90748"/>
                  <a:pt x="545579" y="93985"/>
                  <a:pt x="554906" y="93985"/>
                </a:cubicBezTo>
                <a:cubicBezTo>
                  <a:pt x="559520" y="93985"/>
                  <a:pt x="564146" y="93079"/>
                  <a:pt x="568784" y="91268"/>
                </a:cubicBezTo>
                <a:cubicBezTo>
                  <a:pt x="573423" y="89458"/>
                  <a:pt x="577404" y="87263"/>
                  <a:pt x="580728" y="84683"/>
                </a:cubicBezTo>
                <a:lnTo>
                  <a:pt x="580728" y="70842"/>
                </a:lnTo>
                <a:lnTo>
                  <a:pt x="555501" y="70842"/>
                </a:lnTo>
                <a:lnTo>
                  <a:pt x="555501" y="52462"/>
                </a:lnTo>
                <a:lnTo>
                  <a:pt x="602977" y="52462"/>
                </a:lnTo>
                <a:lnTo>
                  <a:pt x="602977" y="95919"/>
                </a:lnTo>
                <a:cubicBezTo>
                  <a:pt x="598364" y="100384"/>
                  <a:pt x="591679" y="104316"/>
                  <a:pt x="582923" y="107714"/>
                </a:cubicBezTo>
                <a:cubicBezTo>
                  <a:pt x="574167" y="111112"/>
                  <a:pt x="565299" y="112811"/>
                  <a:pt x="556320" y="112811"/>
                </a:cubicBezTo>
                <a:cubicBezTo>
                  <a:pt x="544910" y="112811"/>
                  <a:pt x="534963" y="110418"/>
                  <a:pt x="526480" y="105630"/>
                </a:cubicBezTo>
                <a:cubicBezTo>
                  <a:pt x="517997" y="100843"/>
                  <a:pt x="511622" y="93997"/>
                  <a:pt x="507355" y="85092"/>
                </a:cubicBezTo>
                <a:cubicBezTo>
                  <a:pt x="503089" y="76187"/>
                  <a:pt x="500956" y="66501"/>
                  <a:pt x="500956" y="56033"/>
                </a:cubicBezTo>
                <a:close/>
                <a:moveTo>
                  <a:pt x="381149" y="110951"/>
                </a:moveTo>
                <a:lnTo>
                  <a:pt x="381149" y="1860"/>
                </a:lnTo>
                <a:lnTo>
                  <a:pt x="402580" y="1860"/>
                </a:lnTo>
                <a:lnTo>
                  <a:pt x="447229" y="74711"/>
                </a:lnTo>
                <a:lnTo>
                  <a:pt x="447229" y="1860"/>
                </a:lnTo>
                <a:lnTo>
                  <a:pt x="467693" y="1860"/>
                </a:lnTo>
                <a:lnTo>
                  <a:pt x="467693" y="110951"/>
                </a:lnTo>
                <a:lnTo>
                  <a:pt x="445592" y="110951"/>
                </a:lnTo>
                <a:lnTo>
                  <a:pt x="401613" y="39811"/>
                </a:lnTo>
                <a:lnTo>
                  <a:pt x="401613" y="110951"/>
                </a:lnTo>
                <a:close/>
                <a:moveTo>
                  <a:pt x="342156" y="110951"/>
                </a:moveTo>
                <a:lnTo>
                  <a:pt x="342156" y="1860"/>
                </a:lnTo>
                <a:lnTo>
                  <a:pt x="364183" y="1860"/>
                </a:lnTo>
                <a:lnTo>
                  <a:pt x="364183" y="110951"/>
                </a:lnTo>
                <a:close/>
                <a:moveTo>
                  <a:pt x="248618" y="77241"/>
                </a:moveTo>
                <a:lnTo>
                  <a:pt x="269379" y="74860"/>
                </a:lnTo>
                <a:cubicBezTo>
                  <a:pt x="269627" y="81111"/>
                  <a:pt x="270545" y="85526"/>
                  <a:pt x="272132" y="88106"/>
                </a:cubicBezTo>
                <a:cubicBezTo>
                  <a:pt x="274514" y="92025"/>
                  <a:pt x="278135" y="93985"/>
                  <a:pt x="282997" y="93985"/>
                </a:cubicBezTo>
                <a:cubicBezTo>
                  <a:pt x="287908" y="93985"/>
                  <a:pt x="291381" y="92583"/>
                  <a:pt x="293415" y="89780"/>
                </a:cubicBezTo>
                <a:cubicBezTo>
                  <a:pt x="295449" y="86977"/>
                  <a:pt x="296466" y="81161"/>
                  <a:pt x="296466" y="72330"/>
                </a:cubicBezTo>
                <a:lnTo>
                  <a:pt x="296466" y="1860"/>
                </a:lnTo>
                <a:lnTo>
                  <a:pt x="318418" y="1860"/>
                </a:lnTo>
                <a:lnTo>
                  <a:pt x="318418" y="70916"/>
                </a:lnTo>
                <a:cubicBezTo>
                  <a:pt x="318418" y="79945"/>
                  <a:pt x="317624" y="86890"/>
                  <a:pt x="316037" y="91752"/>
                </a:cubicBezTo>
                <a:cubicBezTo>
                  <a:pt x="313904" y="98102"/>
                  <a:pt x="310034" y="103200"/>
                  <a:pt x="304428" y="107044"/>
                </a:cubicBezTo>
                <a:cubicBezTo>
                  <a:pt x="298822" y="110889"/>
                  <a:pt x="291431" y="112811"/>
                  <a:pt x="282253" y="112811"/>
                </a:cubicBezTo>
                <a:cubicBezTo>
                  <a:pt x="271488" y="112811"/>
                  <a:pt x="263203" y="109798"/>
                  <a:pt x="257399" y="103770"/>
                </a:cubicBezTo>
                <a:cubicBezTo>
                  <a:pt x="251594" y="97743"/>
                  <a:pt x="248667" y="88900"/>
                  <a:pt x="248618" y="77241"/>
                </a:cubicBezTo>
                <a:close/>
                <a:moveTo>
                  <a:pt x="218331" y="110951"/>
                </a:moveTo>
                <a:lnTo>
                  <a:pt x="218331" y="1860"/>
                </a:lnTo>
                <a:lnTo>
                  <a:pt x="240358" y="1860"/>
                </a:lnTo>
                <a:lnTo>
                  <a:pt x="240358" y="110951"/>
                </a:lnTo>
                <a:close/>
                <a:moveTo>
                  <a:pt x="114226" y="110951"/>
                </a:moveTo>
                <a:lnTo>
                  <a:pt x="114226" y="1860"/>
                </a:lnTo>
                <a:lnTo>
                  <a:pt x="195114" y="1860"/>
                </a:lnTo>
                <a:lnTo>
                  <a:pt x="195114" y="20315"/>
                </a:lnTo>
                <a:lnTo>
                  <a:pt x="136252" y="20315"/>
                </a:lnTo>
                <a:lnTo>
                  <a:pt x="136252" y="44499"/>
                </a:lnTo>
                <a:lnTo>
                  <a:pt x="191021" y="44499"/>
                </a:lnTo>
                <a:lnTo>
                  <a:pt x="191021" y="62880"/>
                </a:lnTo>
                <a:lnTo>
                  <a:pt x="136252" y="62880"/>
                </a:lnTo>
                <a:lnTo>
                  <a:pt x="136252" y="92571"/>
                </a:lnTo>
                <a:lnTo>
                  <a:pt x="197198" y="92571"/>
                </a:lnTo>
                <a:lnTo>
                  <a:pt x="197198" y="110951"/>
                </a:lnTo>
                <a:close/>
                <a:moveTo>
                  <a:pt x="22027" y="45243"/>
                </a:moveTo>
                <a:lnTo>
                  <a:pt x="36463" y="45243"/>
                </a:lnTo>
                <a:cubicBezTo>
                  <a:pt x="45046" y="45243"/>
                  <a:pt x="50379" y="45119"/>
                  <a:pt x="52462" y="44871"/>
                </a:cubicBezTo>
                <a:cubicBezTo>
                  <a:pt x="56232" y="44425"/>
                  <a:pt x="59197" y="43123"/>
                  <a:pt x="61355" y="40965"/>
                </a:cubicBezTo>
                <a:cubicBezTo>
                  <a:pt x="63513" y="38807"/>
                  <a:pt x="64592" y="35966"/>
                  <a:pt x="64592" y="32444"/>
                </a:cubicBezTo>
                <a:cubicBezTo>
                  <a:pt x="64592" y="29071"/>
                  <a:pt x="63661" y="26330"/>
                  <a:pt x="61801" y="24221"/>
                </a:cubicBezTo>
                <a:cubicBezTo>
                  <a:pt x="59941" y="22113"/>
                  <a:pt x="57175" y="20836"/>
                  <a:pt x="53504" y="20389"/>
                </a:cubicBezTo>
                <a:cubicBezTo>
                  <a:pt x="51321" y="20141"/>
                  <a:pt x="45046" y="20017"/>
                  <a:pt x="34677" y="20017"/>
                </a:cubicBezTo>
                <a:lnTo>
                  <a:pt x="22027" y="20017"/>
                </a:lnTo>
                <a:close/>
                <a:moveTo>
                  <a:pt x="22027" y="92571"/>
                </a:moveTo>
                <a:lnTo>
                  <a:pt x="42416" y="92571"/>
                </a:lnTo>
                <a:cubicBezTo>
                  <a:pt x="50354" y="92571"/>
                  <a:pt x="55389" y="92347"/>
                  <a:pt x="57522" y="91901"/>
                </a:cubicBezTo>
                <a:cubicBezTo>
                  <a:pt x="60797" y="91306"/>
                  <a:pt x="63463" y="89855"/>
                  <a:pt x="65522" y="87548"/>
                </a:cubicBezTo>
                <a:cubicBezTo>
                  <a:pt x="67581" y="85241"/>
                  <a:pt x="68610" y="82153"/>
                  <a:pt x="68610" y="78283"/>
                </a:cubicBezTo>
                <a:cubicBezTo>
                  <a:pt x="68610" y="75009"/>
                  <a:pt x="67816" y="72231"/>
                  <a:pt x="66229" y="69949"/>
                </a:cubicBezTo>
                <a:cubicBezTo>
                  <a:pt x="64641" y="67667"/>
                  <a:pt x="62347" y="66005"/>
                  <a:pt x="59345" y="64963"/>
                </a:cubicBezTo>
                <a:cubicBezTo>
                  <a:pt x="56344" y="63921"/>
                  <a:pt x="49833" y="63400"/>
                  <a:pt x="39812" y="63400"/>
                </a:cubicBezTo>
                <a:lnTo>
                  <a:pt x="22027" y="63400"/>
                </a:lnTo>
                <a:close/>
                <a:moveTo>
                  <a:pt x="0" y="110951"/>
                </a:moveTo>
                <a:lnTo>
                  <a:pt x="0" y="1860"/>
                </a:lnTo>
                <a:lnTo>
                  <a:pt x="43607" y="1860"/>
                </a:lnTo>
                <a:cubicBezTo>
                  <a:pt x="52239" y="1860"/>
                  <a:pt x="58676" y="2220"/>
                  <a:pt x="62917" y="2939"/>
                </a:cubicBezTo>
                <a:cubicBezTo>
                  <a:pt x="67159" y="3658"/>
                  <a:pt x="70954" y="5159"/>
                  <a:pt x="74303" y="7441"/>
                </a:cubicBezTo>
                <a:cubicBezTo>
                  <a:pt x="77651" y="9723"/>
                  <a:pt x="80442" y="12762"/>
                  <a:pt x="82674" y="16557"/>
                </a:cubicBezTo>
                <a:cubicBezTo>
                  <a:pt x="84907" y="20352"/>
                  <a:pt x="86023" y="24606"/>
                  <a:pt x="86023" y="29319"/>
                </a:cubicBezTo>
                <a:cubicBezTo>
                  <a:pt x="86023" y="34429"/>
                  <a:pt x="84646" y="39117"/>
                  <a:pt x="81893" y="43383"/>
                </a:cubicBezTo>
                <a:cubicBezTo>
                  <a:pt x="79140" y="47649"/>
                  <a:pt x="75407" y="50849"/>
                  <a:pt x="70694" y="52982"/>
                </a:cubicBezTo>
                <a:cubicBezTo>
                  <a:pt x="77341" y="54917"/>
                  <a:pt x="82451" y="58216"/>
                  <a:pt x="86023" y="62880"/>
                </a:cubicBezTo>
                <a:cubicBezTo>
                  <a:pt x="89595" y="67543"/>
                  <a:pt x="91381" y="73025"/>
                  <a:pt x="91381" y="79325"/>
                </a:cubicBezTo>
                <a:cubicBezTo>
                  <a:pt x="91381" y="84286"/>
                  <a:pt x="90227" y="89110"/>
                  <a:pt x="87920" y="93799"/>
                </a:cubicBezTo>
                <a:cubicBezTo>
                  <a:pt x="85614" y="98487"/>
                  <a:pt x="82463" y="102232"/>
                  <a:pt x="78470" y="105035"/>
                </a:cubicBezTo>
                <a:cubicBezTo>
                  <a:pt x="74476" y="107838"/>
                  <a:pt x="69553" y="109562"/>
                  <a:pt x="63699" y="110207"/>
                </a:cubicBezTo>
                <a:cubicBezTo>
                  <a:pt x="60028" y="110604"/>
                  <a:pt x="51172" y="110852"/>
                  <a:pt x="37133" y="110951"/>
                </a:cubicBezTo>
                <a:close/>
              </a:path>
            </a:pathLst>
          </a:custGeom>
          <a:solidFill>
            <a:prstClr val="white">
              <a:alpha val="10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占位符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grpSp>
        <p:nvGrpSpPr>
          <p:cNvPr id="192" name="组合 191"/>
          <p:cNvGrpSpPr/>
          <p:nvPr userDrawn="1"/>
        </p:nvGrpSpPr>
        <p:grpSpPr>
          <a:xfrm>
            <a:off x="561994" y="2044717"/>
            <a:ext cx="1795614" cy="3226199"/>
            <a:chOff x="561994" y="2044717"/>
            <a:chExt cx="1795614" cy="3226199"/>
          </a:xfrm>
          <a:solidFill>
            <a:schemeClr val="bg1">
              <a:alpha val="10000"/>
            </a:schemeClr>
          </a:solidFill>
        </p:grpSpPr>
        <p:grpSp>
          <p:nvGrpSpPr>
            <p:cNvPr id="193" name="组合 192"/>
            <p:cNvGrpSpPr/>
            <p:nvPr/>
          </p:nvGrpSpPr>
          <p:grpSpPr>
            <a:xfrm>
              <a:off x="561994" y="2044717"/>
              <a:ext cx="613545" cy="3226199"/>
              <a:chOff x="2216999" y="2681186"/>
              <a:chExt cx="240761" cy="1265992"/>
            </a:xfrm>
            <a:grpFill/>
          </p:grpSpPr>
          <p:sp>
            <p:nvSpPr>
              <p:cNvPr id="208" name="Freeform 5"/>
              <p:cNvSpPr/>
              <p:nvPr/>
            </p:nvSpPr>
            <p:spPr bwMode="auto">
              <a:xfrm>
                <a:off x="2219790" y="3364140"/>
                <a:ext cx="235178" cy="26518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6"/>
              <p:cNvSpPr/>
              <p:nvPr/>
            </p:nvSpPr>
            <p:spPr bwMode="auto">
              <a:xfrm>
                <a:off x="2269687" y="3743404"/>
                <a:ext cx="135385" cy="203774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10" name="组合 209"/>
              <p:cNvGrpSpPr/>
              <p:nvPr/>
            </p:nvGrpSpPr>
            <p:grpSpPr>
              <a:xfrm>
                <a:off x="2216999" y="2681186"/>
                <a:ext cx="240761" cy="298683"/>
                <a:chOff x="5548313" y="2084388"/>
                <a:chExt cx="547688" cy="679451"/>
              </a:xfrm>
              <a:grpFill/>
            </p:grpSpPr>
            <p:sp>
              <p:nvSpPr>
                <p:cNvPr id="21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" name="组合 210"/>
              <p:cNvGrpSpPr/>
              <p:nvPr/>
            </p:nvGrpSpPr>
            <p:grpSpPr>
              <a:xfrm>
                <a:off x="2264553" y="3093948"/>
                <a:ext cx="145652" cy="156113"/>
                <a:chOff x="3792874" y="3156423"/>
                <a:chExt cx="331330" cy="355128"/>
              </a:xfrm>
              <a:grpFill/>
            </p:grpSpPr>
            <p:sp>
              <p:nvSpPr>
                <p:cNvPr id="212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4" name="组合 193"/>
            <p:cNvGrpSpPr/>
            <p:nvPr/>
          </p:nvGrpSpPr>
          <p:grpSpPr>
            <a:xfrm>
              <a:off x="1742290" y="2052217"/>
              <a:ext cx="615318" cy="3211202"/>
              <a:chOff x="796609" y="2677714"/>
              <a:chExt cx="241457" cy="1260107"/>
            </a:xfrm>
            <a:grpFill/>
          </p:grpSpPr>
          <p:grpSp>
            <p:nvGrpSpPr>
              <p:cNvPr id="195" name="组合 194"/>
              <p:cNvGrpSpPr/>
              <p:nvPr/>
            </p:nvGrpSpPr>
            <p:grpSpPr>
              <a:xfrm>
                <a:off x="810915" y="3393249"/>
                <a:ext cx="212845" cy="224013"/>
                <a:chOff x="6113463" y="3541713"/>
                <a:chExt cx="484188" cy="509588"/>
              </a:xfrm>
              <a:grpFill/>
            </p:grpSpPr>
            <p:sp>
              <p:nvSpPr>
                <p:cNvPr id="20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6" name="组合 195"/>
              <p:cNvGrpSpPr/>
              <p:nvPr/>
            </p:nvGrpSpPr>
            <p:grpSpPr>
              <a:xfrm>
                <a:off x="796609" y="2677714"/>
                <a:ext cx="241457" cy="304965"/>
                <a:chOff x="6108700" y="2066926"/>
                <a:chExt cx="549275" cy="693738"/>
              </a:xfrm>
              <a:grpFill/>
            </p:grpSpPr>
            <p:sp>
              <p:nvSpPr>
                <p:cNvPr id="20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  <p:sp>
              <p:nvSpPr>
                <p:cNvPr id="20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7" name="组合 196"/>
              <p:cNvGrpSpPr/>
              <p:nvPr/>
            </p:nvGrpSpPr>
            <p:grpSpPr>
              <a:xfrm>
                <a:off x="836386" y="3118178"/>
                <a:ext cx="161902" cy="139572"/>
                <a:chOff x="6186488" y="2930526"/>
                <a:chExt cx="368300" cy="317500"/>
              </a:xfrm>
              <a:grpFill/>
            </p:grpSpPr>
            <p:sp>
              <p:nvSpPr>
                <p:cNvPr id="20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8" name="组合 197"/>
              <p:cNvGrpSpPr/>
              <p:nvPr/>
            </p:nvGrpSpPr>
            <p:grpSpPr>
              <a:xfrm>
                <a:off x="824480" y="3752760"/>
                <a:ext cx="185714" cy="185061"/>
                <a:chOff x="11893465" y="1994536"/>
                <a:chExt cx="274986" cy="274018"/>
              </a:xfrm>
              <a:grpFill/>
            </p:grpSpPr>
            <p:sp>
              <p:nvSpPr>
                <p:cNvPr id="19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" name="组合 1"/>
          <p:cNvGrpSpPr/>
          <p:nvPr userDrawn="1"/>
        </p:nvGrpSpPr>
        <p:grpSpPr>
          <a:xfrm>
            <a:off x="468000" y="514800"/>
            <a:ext cx="2301723" cy="507600"/>
            <a:chOff x="468000" y="514800"/>
            <a:chExt cx="2301723" cy="507600"/>
          </a:xfrm>
        </p:grpSpPr>
        <p:sp>
          <p:nvSpPr>
            <p:cNvPr id="355" name="任意多边形: 形状 354"/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2" name="组合 121"/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3" name="任意多边形: 形状 122"/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/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/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/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/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/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任意多边形: 形状 341"/>
          <p:cNvSpPr/>
          <p:nvPr/>
        </p:nvSpPr>
        <p:spPr>
          <a:xfrm>
            <a:off x="4612943" y="175895"/>
            <a:ext cx="6782002" cy="6528662"/>
          </a:xfrm>
          <a:custGeom>
            <a:avLst/>
            <a:gdLst>
              <a:gd name="connsiteX0" fmla="*/ 0 w 6782002"/>
              <a:gd name="connsiteY0" fmla="*/ 4815169 h 6528662"/>
              <a:gd name="connsiteX1" fmla="*/ 652924 w 6782002"/>
              <a:gd name="connsiteY1" fmla="*/ 4916505 h 6528662"/>
              <a:gd name="connsiteX2" fmla="*/ 2212687 w 6782002"/>
              <a:gd name="connsiteY2" fmla="*/ 4904414 h 6528662"/>
              <a:gd name="connsiteX3" fmla="*/ 2439540 w 6782002"/>
              <a:gd name="connsiteY3" fmla="*/ 4941263 h 6528662"/>
              <a:gd name="connsiteX4" fmla="*/ 2936430 w 6782002"/>
              <a:gd name="connsiteY4" fmla="*/ 4998840 h 6528662"/>
              <a:gd name="connsiteX5" fmla="*/ 2780972 w 6782002"/>
              <a:gd name="connsiteY5" fmla="*/ 5615490 h 6528662"/>
              <a:gd name="connsiteX6" fmla="*/ 3391289 w 6782002"/>
              <a:gd name="connsiteY6" fmla="*/ 5719129 h 6528662"/>
              <a:gd name="connsiteX7" fmla="*/ 4002182 w 6782002"/>
              <a:gd name="connsiteY7" fmla="*/ 5617217 h 6528662"/>
              <a:gd name="connsiteX8" fmla="*/ 3849602 w 6782002"/>
              <a:gd name="connsiteY8" fmla="*/ 5000567 h 6528662"/>
              <a:gd name="connsiteX9" fmla="*/ 4346492 w 6782002"/>
              <a:gd name="connsiteY9" fmla="*/ 4942990 h 6528662"/>
              <a:gd name="connsiteX10" fmla="*/ 4573346 w 6782002"/>
              <a:gd name="connsiteY10" fmla="*/ 4906141 h 6528662"/>
              <a:gd name="connsiteX11" fmla="*/ 6133108 w 6782002"/>
              <a:gd name="connsiteY11" fmla="*/ 4918232 h 6528662"/>
              <a:gd name="connsiteX12" fmla="*/ 6131957 w 6782002"/>
              <a:gd name="connsiteY12" fmla="*/ 4918232 h 6528662"/>
              <a:gd name="connsiteX13" fmla="*/ 6782002 w 6782002"/>
              <a:gd name="connsiteY13" fmla="*/ 4815169 h 6528662"/>
              <a:gd name="connsiteX14" fmla="*/ 6373205 w 6782002"/>
              <a:gd name="connsiteY14" fmla="*/ 5271180 h 6528662"/>
              <a:gd name="connsiteX15" fmla="*/ 3800086 w 6782002"/>
              <a:gd name="connsiteY15" fmla="*/ 5742735 h 6528662"/>
              <a:gd name="connsiteX16" fmla="*/ 3968211 w 6782002"/>
              <a:gd name="connsiteY16" fmla="*/ 6403720 h 6528662"/>
              <a:gd name="connsiteX17" fmla="*/ 3392440 w 6782002"/>
              <a:gd name="connsiteY17" fmla="*/ 6528662 h 6528662"/>
              <a:gd name="connsiteX18" fmla="*/ 2816670 w 6782002"/>
              <a:gd name="connsiteY18" fmla="*/ 6403720 h 6528662"/>
              <a:gd name="connsiteX19" fmla="*/ 2981916 w 6782002"/>
              <a:gd name="connsiteY19" fmla="*/ 5742735 h 6528662"/>
              <a:gd name="connsiteX20" fmla="*/ 408797 w 6782002"/>
              <a:gd name="connsiteY20" fmla="*/ 5271180 h 6528662"/>
              <a:gd name="connsiteX21" fmla="*/ 0 w 6782002"/>
              <a:gd name="connsiteY21" fmla="*/ 4815169 h 6528662"/>
              <a:gd name="connsiteX22" fmla="*/ 377129 w 6782002"/>
              <a:gd name="connsiteY22" fmla="*/ 4007939 h 6528662"/>
              <a:gd name="connsiteX23" fmla="*/ 737561 w 6782002"/>
              <a:gd name="connsiteY23" fmla="*/ 4047091 h 6528662"/>
              <a:gd name="connsiteX24" fmla="*/ 1050205 w 6782002"/>
              <a:gd name="connsiteY24" fmla="*/ 4047091 h 6528662"/>
              <a:gd name="connsiteX25" fmla="*/ 1408334 w 6782002"/>
              <a:gd name="connsiteY25" fmla="*/ 4043637 h 6528662"/>
              <a:gd name="connsiteX26" fmla="*/ 1948983 w 6782002"/>
              <a:gd name="connsiteY26" fmla="*/ 4057455 h 6528662"/>
              <a:gd name="connsiteX27" fmla="*/ 2533390 w 6782002"/>
              <a:gd name="connsiteY27" fmla="*/ 4193337 h 6528662"/>
              <a:gd name="connsiteX28" fmla="*/ 2946793 w 6782002"/>
              <a:gd name="connsiteY28" fmla="*/ 4222126 h 6528662"/>
              <a:gd name="connsiteX29" fmla="*/ 2807457 w 6782002"/>
              <a:gd name="connsiteY29" fmla="*/ 4815169 h 6528662"/>
              <a:gd name="connsiteX30" fmla="*/ 3383227 w 6782002"/>
              <a:gd name="connsiteY30" fmla="*/ 4883110 h 6528662"/>
              <a:gd name="connsiteX31" fmla="*/ 3397046 w 6782002"/>
              <a:gd name="connsiteY31" fmla="*/ 4883110 h 6528662"/>
              <a:gd name="connsiteX32" fmla="*/ 3972816 w 6782002"/>
              <a:gd name="connsiteY32" fmla="*/ 4814594 h 6528662"/>
              <a:gd name="connsiteX33" fmla="*/ 3836935 w 6782002"/>
              <a:gd name="connsiteY33" fmla="*/ 4223277 h 6528662"/>
              <a:gd name="connsiteX34" fmla="*/ 4249762 w 6782002"/>
              <a:gd name="connsiteY34" fmla="*/ 4195064 h 6528662"/>
              <a:gd name="connsiteX35" fmla="*/ 4834169 w 6782002"/>
              <a:gd name="connsiteY35" fmla="*/ 4059183 h 6528662"/>
              <a:gd name="connsiteX36" fmla="*/ 5374818 w 6782002"/>
              <a:gd name="connsiteY36" fmla="*/ 4045364 h 6528662"/>
              <a:gd name="connsiteX37" fmla="*/ 5732947 w 6782002"/>
              <a:gd name="connsiteY37" fmla="*/ 4048819 h 6528662"/>
              <a:gd name="connsiteX38" fmla="*/ 6045591 w 6782002"/>
              <a:gd name="connsiteY38" fmla="*/ 4048819 h 6528662"/>
              <a:gd name="connsiteX39" fmla="*/ 6044439 w 6782002"/>
              <a:gd name="connsiteY39" fmla="*/ 4047667 h 6528662"/>
              <a:gd name="connsiteX40" fmla="*/ 6404871 w 6782002"/>
              <a:gd name="connsiteY40" fmla="*/ 4008515 h 6528662"/>
              <a:gd name="connsiteX41" fmla="*/ 6059409 w 6782002"/>
              <a:gd name="connsiteY41" fmla="*/ 4348795 h 6528662"/>
              <a:gd name="connsiteX42" fmla="*/ 5556762 w 6782002"/>
              <a:gd name="connsiteY42" fmla="*/ 4579103 h 6528662"/>
              <a:gd name="connsiteX43" fmla="*/ 4334400 w 6782002"/>
              <a:gd name="connsiteY43" fmla="*/ 4850291 h 6528662"/>
              <a:gd name="connsiteX44" fmla="*/ 3786842 w 6782002"/>
              <a:gd name="connsiteY44" fmla="*/ 4911899 h 6528662"/>
              <a:gd name="connsiteX45" fmla="*/ 3733296 w 6782002"/>
              <a:gd name="connsiteY45" fmla="*/ 4917081 h 6528662"/>
              <a:gd name="connsiteX46" fmla="*/ 3887602 w 6782002"/>
              <a:gd name="connsiteY46" fmla="*/ 5540640 h 6528662"/>
              <a:gd name="connsiteX47" fmla="*/ 3391288 w 6782002"/>
              <a:gd name="connsiteY47" fmla="*/ 5624703 h 6528662"/>
              <a:gd name="connsiteX48" fmla="*/ 2895550 w 6782002"/>
              <a:gd name="connsiteY48" fmla="*/ 5540640 h 6528662"/>
              <a:gd name="connsiteX49" fmla="*/ 3048705 w 6782002"/>
              <a:gd name="connsiteY49" fmla="*/ 4916505 h 6528662"/>
              <a:gd name="connsiteX50" fmla="*/ 2995158 w 6782002"/>
              <a:gd name="connsiteY50" fmla="*/ 4911323 h 6528662"/>
              <a:gd name="connsiteX51" fmla="*/ 2447600 w 6782002"/>
              <a:gd name="connsiteY51" fmla="*/ 4849716 h 6528662"/>
              <a:gd name="connsiteX52" fmla="*/ 1225239 w 6782002"/>
              <a:gd name="connsiteY52" fmla="*/ 4578527 h 6528662"/>
              <a:gd name="connsiteX53" fmla="*/ 722591 w 6782002"/>
              <a:gd name="connsiteY53" fmla="*/ 4348219 h 6528662"/>
              <a:gd name="connsiteX54" fmla="*/ 377129 w 6782002"/>
              <a:gd name="connsiteY54" fmla="*/ 4007939 h 6528662"/>
              <a:gd name="connsiteX55" fmla="*/ 6060561 w 6782002"/>
              <a:gd name="connsiteY55" fmla="*/ 3114343 h 6528662"/>
              <a:gd name="connsiteX56" fmla="*/ 5720857 w 6782002"/>
              <a:gd name="connsiteY56" fmla="*/ 3488018 h 6528662"/>
              <a:gd name="connsiteX57" fmla="*/ 5218785 w 6782002"/>
              <a:gd name="connsiteY57" fmla="*/ 3812753 h 6528662"/>
              <a:gd name="connsiteX58" fmla="*/ 4230187 w 6782002"/>
              <a:gd name="connsiteY58" fmla="*/ 4100638 h 6528662"/>
              <a:gd name="connsiteX59" fmla="*/ 3803540 w 6782002"/>
              <a:gd name="connsiteY59" fmla="*/ 4127699 h 6528662"/>
              <a:gd name="connsiteX60" fmla="*/ 3775328 w 6782002"/>
              <a:gd name="connsiteY60" fmla="*/ 4127699 h 6528662"/>
              <a:gd name="connsiteX61" fmla="*/ 3717751 w 6782002"/>
              <a:gd name="connsiteY61" fmla="*/ 4127699 h 6528662"/>
              <a:gd name="connsiteX62" fmla="*/ 3858239 w 6782002"/>
              <a:gd name="connsiteY62" fmla="*/ 4733986 h 6528662"/>
              <a:gd name="connsiteX63" fmla="*/ 3394743 w 6782002"/>
              <a:gd name="connsiteY63" fmla="*/ 4791563 h 6528662"/>
              <a:gd name="connsiteX64" fmla="*/ 3388410 w 6782002"/>
              <a:gd name="connsiteY64" fmla="*/ 4791563 h 6528662"/>
              <a:gd name="connsiteX65" fmla="*/ 3382652 w 6782002"/>
              <a:gd name="connsiteY65" fmla="*/ 4791563 h 6528662"/>
              <a:gd name="connsiteX66" fmla="*/ 2922036 w 6782002"/>
              <a:gd name="connsiteY66" fmla="*/ 4733986 h 6528662"/>
              <a:gd name="connsiteX67" fmla="*/ 3063099 w 6782002"/>
              <a:gd name="connsiteY67" fmla="*/ 4128275 h 6528662"/>
              <a:gd name="connsiteX68" fmla="*/ 3005522 w 6782002"/>
              <a:gd name="connsiteY68" fmla="*/ 4128275 h 6528662"/>
              <a:gd name="connsiteX69" fmla="*/ 2976734 w 6782002"/>
              <a:gd name="connsiteY69" fmla="*/ 4128275 h 6528662"/>
              <a:gd name="connsiteX70" fmla="*/ 2550088 w 6782002"/>
              <a:gd name="connsiteY70" fmla="*/ 4101214 h 6528662"/>
              <a:gd name="connsiteX71" fmla="*/ 1561490 w 6782002"/>
              <a:gd name="connsiteY71" fmla="*/ 3813329 h 6528662"/>
              <a:gd name="connsiteX72" fmla="*/ 1058842 w 6782002"/>
              <a:gd name="connsiteY72" fmla="*/ 3488018 h 6528662"/>
              <a:gd name="connsiteX73" fmla="*/ 719713 w 6782002"/>
              <a:gd name="connsiteY73" fmla="*/ 3114919 h 6528662"/>
              <a:gd name="connsiteX74" fmla="*/ 1076115 w 6782002"/>
              <a:gd name="connsiteY74" fmla="*/ 3155223 h 6528662"/>
              <a:gd name="connsiteX75" fmla="*/ 1214300 w 6782002"/>
              <a:gd name="connsiteY75" fmla="*/ 3161557 h 6528662"/>
              <a:gd name="connsiteX76" fmla="*/ 1863193 w 6782002"/>
              <a:gd name="connsiteY76" fmla="*/ 3195527 h 6528662"/>
              <a:gd name="connsiteX77" fmla="*/ 1935740 w 6782002"/>
              <a:gd name="connsiteY77" fmla="*/ 3234103 h 6528662"/>
              <a:gd name="connsiteX78" fmla="*/ 2669848 w 6782002"/>
              <a:gd name="connsiteY78" fmla="*/ 3468442 h 6528662"/>
              <a:gd name="connsiteX79" fmla="*/ 2801124 w 6782002"/>
              <a:gd name="connsiteY79" fmla="*/ 3477078 h 6528662"/>
              <a:gd name="connsiteX80" fmla="*/ 2961764 w 6782002"/>
              <a:gd name="connsiteY80" fmla="*/ 3468442 h 6528662"/>
              <a:gd name="connsiteX81" fmla="*/ 2835670 w 6782002"/>
              <a:gd name="connsiteY81" fmla="*/ 3995848 h 6528662"/>
              <a:gd name="connsiteX82" fmla="*/ 3391289 w 6782002"/>
              <a:gd name="connsiteY82" fmla="*/ 4030394 h 6528662"/>
              <a:gd name="connsiteX83" fmla="*/ 3947483 w 6782002"/>
              <a:gd name="connsiteY83" fmla="*/ 3993545 h 6528662"/>
              <a:gd name="connsiteX84" fmla="*/ 3820814 w 6782002"/>
              <a:gd name="connsiteY84" fmla="*/ 3466139 h 6528662"/>
              <a:gd name="connsiteX85" fmla="*/ 3982030 w 6782002"/>
              <a:gd name="connsiteY85" fmla="*/ 3474775 h 6528662"/>
              <a:gd name="connsiteX86" fmla="*/ 4113305 w 6782002"/>
              <a:gd name="connsiteY86" fmla="*/ 3466139 h 6528662"/>
              <a:gd name="connsiteX87" fmla="*/ 4846837 w 6782002"/>
              <a:gd name="connsiteY87" fmla="*/ 3231800 h 6528662"/>
              <a:gd name="connsiteX88" fmla="*/ 4919960 w 6782002"/>
              <a:gd name="connsiteY88" fmla="*/ 3193225 h 6528662"/>
              <a:gd name="connsiteX89" fmla="*/ 5568853 w 6782002"/>
              <a:gd name="connsiteY89" fmla="*/ 3159253 h 6528662"/>
              <a:gd name="connsiteX90" fmla="*/ 5707038 w 6782002"/>
              <a:gd name="connsiteY90" fmla="*/ 3152920 h 6528662"/>
              <a:gd name="connsiteX91" fmla="*/ 5704735 w 6782002"/>
              <a:gd name="connsiteY91" fmla="*/ 3154647 h 6528662"/>
              <a:gd name="connsiteX92" fmla="*/ 6060561 w 6782002"/>
              <a:gd name="connsiteY92" fmla="*/ 3114343 h 6528662"/>
              <a:gd name="connsiteX93" fmla="*/ 3386683 w 6782002"/>
              <a:gd name="connsiteY93" fmla="*/ 821625 h 6528662"/>
              <a:gd name="connsiteX94" fmla="*/ 3271529 w 6782002"/>
              <a:gd name="connsiteY94" fmla="*/ 984569 h 6528662"/>
              <a:gd name="connsiteX95" fmla="*/ 3271529 w 6782002"/>
              <a:gd name="connsiteY95" fmla="*/ 992630 h 6528662"/>
              <a:gd name="connsiteX96" fmla="*/ 3174223 w 6782002"/>
              <a:gd name="connsiteY96" fmla="*/ 1495277 h 6528662"/>
              <a:gd name="connsiteX97" fmla="*/ 3166738 w 6782002"/>
              <a:gd name="connsiteY97" fmla="*/ 1532702 h 6528662"/>
              <a:gd name="connsiteX98" fmla="*/ 3094191 w 6782002"/>
              <a:gd name="connsiteY98" fmla="*/ 1532702 h 6528662"/>
              <a:gd name="connsiteX99" fmla="*/ 1344424 w 6782002"/>
              <a:gd name="connsiteY99" fmla="*/ 1279938 h 6528662"/>
              <a:gd name="connsiteX100" fmla="*/ 1497004 w 6782002"/>
              <a:gd name="connsiteY100" fmla="*/ 1655916 h 6528662"/>
              <a:gd name="connsiteX101" fmla="*/ 1915589 w 6782002"/>
              <a:gd name="connsiteY101" fmla="*/ 1915589 h 6528662"/>
              <a:gd name="connsiteX102" fmla="*/ 1950135 w 6782002"/>
              <a:gd name="connsiteY102" fmla="*/ 1922498 h 6528662"/>
              <a:gd name="connsiteX103" fmla="*/ 1950135 w 6782002"/>
              <a:gd name="connsiteY103" fmla="*/ 1957620 h 6528662"/>
              <a:gd name="connsiteX104" fmla="*/ 2102714 w 6782002"/>
              <a:gd name="connsiteY104" fmla="*/ 2262779 h 6528662"/>
              <a:gd name="connsiteX105" fmla="*/ 2424570 w 6782002"/>
              <a:gd name="connsiteY105" fmla="*/ 2364690 h 6528662"/>
              <a:gd name="connsiteX106" fmla="*/ 2467753 w 6782002"/>
              <a:gd name="connsiteY106" fmla="*/ 2364690 h 6528662"/>
              <a:gd name="connsiteX107" fmla="*/ 2504026 w 6782002"/>
              <a:gd name="connsiteY107" fmla="*/ 2360660 h 6528662"/>
              <a:gd name="connsiteX108" fmla="*/ 2516693 w 6782002"/>
              <a:gd name="connsiteY108" fmla="*/ 2395207 h 6528662"/>
              <a:gd name="connsiteX109" fmla="*/ 2757365 w 6782002"/>
              <a:gd name="connsiteY109" fmla="*/ 2594422 h 6528662"/>
              <a:gd name="connsiteX110" fmla="*/ 2880580 w 6782002"/>
              <a:gd name="connsiteY110" fmla="*/ 2612847 h 6528662"/>
              <a:gd name="connsiteX111" fmla="*/ 3040069 w 6782002"/>
              <a:gd name="connsiteY111" fmla="*/ 2585211 h 6528662"/>
              <a:gd name="connsiteX112" fmla="*/ 3124707 w 6782002"/>
              <a:gd name="connsiteY112" fmla="*/ 2550088 h 6528662"/>
              <a:gd name="connsiteX113" fmla="*/ 3000341 w 6782002"/>
              <a:gd name="connsiteY113" fmla="*/ 3059069 h 6528662"/>
              <a:gd name="connsiteX114" fmla="*/ 3782237 w 6782002"/>
              <a:gd name="connsiteY114" fmla="*/ 3059069 h 6528662"/>
              <a:gd name="connsiteX115" fmla="*/ 3657871 w 6782002"/>
              <a:gd name="connsiteY115" fmla="*/ 2549512 h 6528662"/>
              <a:gd name="connsiteX116" fmla="*/ 3742509 w 6782002"/>
              <a:gd name="connsiteY116" fmla="*/ 2585211 h 6528662"/>
              <a:gd name="connsiteX117" fmla="*/ 3902573 w 6782002"/>
              <a:gd name="connsiteY117" fmla="*/ 2612271 h 6528662"/>
              <a:gd name="connsiteX118" fmla="*/ 4025788 w 6782002"/>
              <a:gd name="connsiteY118" fmla="*/ 2593847 h 6528662"/>
              <a:gd name="connsiteX119" fmla="*/ 4266460 w 6782002"/>
              <a:gd name="connsiteY119" fmla="*/ 2394630 h 6528662"/>
              <a:gd name="connsiteX120" fmla="*/ 4279127 w 6782002"/>
              <a:gd name="connsiteY120" fmla="*/ 2360660 h 6528662"/>
              <a:gd name="connsiteX121" fmla="*/ 4317704 w 6782002"/>
              <a:gd name="connsiteY121" fmla="*/ 2367569 h 6528662"/>
              <a:gd name="connsiteX122" fmla="*/ 4360886 w 6782002"/>
              <a:gd name="connsiteY122" fmla="*/ 2367569 h 6528662"/>
              <a:gd name="connsiteX123" fmla="*/ 4682742 w 6782002"/>
              <a:gd name="connsiteY123" fmla="*/ 2265657 h 6528662"/>
              <a:gd name="connsiteX124" fmla="*/ 4835322 w 6782002"/>
              <a:gd name="connsiteY124" fmla="*/ 1958196 h 6528662"/>
              <a:gd name="connsiteX125" fmla="*/ 4835322 w 6782002"/>
              <a:gd name="connsiteY125" fmla="*/ 1923074 h 6528662"/>
              <a:gd name="connsiteX126" fmla="*/ 4869868 w 6782002"/>
              <a:gd name="connsiteY126" fmla="*/ 1916166 h 6528662"/>
              <a:gd name="connsiteX127" fmla="*/ 5285574 w 6782002"/>
              <a:gd name="connsiteY127" fmla="*/ 1655916 h 6528662"/>
              <a:gd name="connsiteX128" fmla="*/ 5438153 w 6782002"/>
              <a:gd name="connsiteY128" fmla="*/ 1279938 h 6528662"/>
              <a:gd name="connsiteX129" fmla="*/ 3688386 w 6782002"/>
              <a:gd name="connsiteY129" fmla="*/ 1532702 h 6528662"/>
              <a:gd name="connsiteX130" fmla="*/ 3616991 w 6782002"/>
              <a:gd name="connsiteY130" fmla="*/ 1532702 h 6528662"/>
              <a:gd name="connsiteX131" fmla="*/ 3609506 w 6782002"/>
              <a:gd name="connsiteY131" fmla="*/ 1495277 h 6528662"/>
              <a:gd name="connsiteX132" fmla="*/ 3512201 w 6782002"/>
              <a:gd name="connsiteY132" fmla="*/ 992630 h 6528662"/>
              <a:gd name="connsiteX133" fmla="*/ 3512201 w 6782002"/>
              <a:gd name="connsiteY133" fmla="*/ 984569 h 6528662"/>
              <a:gd name="connsiteX134" fmla="*/ 3397047 w 6782002"/>
              <a:gd name="connsiteY134" fmla="*/ 821625 h 6528662"/>
              <a:gd name="connsiteX135" fmla="*/ 4169942 w 6782002"/>
              <a:gd name="connsiteY135" fmla="*/ 789139 h 6528662"/>
              <a:gd name="connsiteX136" fmla="*/ 4291794 w 6782002"/>
              <a:gd name="connsiteY136" fmla="*/ 801473 h 6528662"/>
              <a:gd name="connsiteX137" fmla="*/ 4516920 w 6782002"/>
              <a:gd name="connsiteY137" fmla="*/ 947143 h 6528662"/>
              <a:gd name="connsiteX138" fmla="*/ 4249763 w 6782002"/>
              <a:gd name="connsiteY138" fmla="*/ 962113 h 6528662"/>
              <a:gd name="connsiteX139" fmla="*/ 4050546 w 6782002"/>
              <a:gd name="connsiteY139" fmla="*/ 816443 h 6528662"/>
              <a:gd name="connsiteX140" fmla="*/ 4169942 w 6782002"/>
              <a:gd name="connsiteY140" fmla="*/ 789139 h 6528662"/>
              <a:gd name="connsiteX141" fmla="*/ 4538223 w 6782002"/>
              <a:gd name="connsiteY141" fmla="*/ 544104 h 6528662"/>
              <a:gd name="connsiteX142" fmla="*/ 4768532 w 6782002"/>
              <a:gd name="connsiteY142" fmla="*/ 575771 h 6528662"/>
              <a:gd name="connsiteX143" fmla="*/ 4552042 w 6782002"/>
              <a:gd name="connsiteY143" fmla="*/ 700138 h 6528662"/>
              <a:gd name="connsiteX144" fmla="*/ 4318279 w 6782002"/>
              <a:gd name="connsiteY144" fmla="*/ 625863 h 6528662"/>
              <a:gd name="connsiteX145" fmla="*/ 4539375 w 6782002"/>
              <a:gd name="connsiteY145" fmla="*/ 544680 h 6528662"/>
              <a:gd name="connsiteX146" fmla="*/ 4090850 w 6782002"/>
              <a:gd name="connsiteY146" fmla="*/ 257370 h 6528662"/>
              <a:gd name="connsiteX147" fmla="*/ 4136335 w 6782002"/>
              <a:gd name="connsiteY147" fmla="*/ 525103 h 6528662"/>
              <a:gd name="connsiteX148" fmla="*/ 4138639 w 6782002"/>
              <a:gd name="connsiteY148" fmla="*/ 525103 h 6528662"/>
              <a:gd name="connsiteX149" fmla="*/ 4023484 w 6782002"/>
              <a:gd name="connsiteY149" fmla="*/ 748502 h 6528662"/>
              <a:gd name="connsiteX150" fmla="*/ 3965907 w 6782002"/>
              <a:gd name="connsiteY150" fmla="*/ 499194 h 6528662"/>
              <a:gd name="connsiteX151" fmla="*/ 4090850 w 6782002"/>
              <a:gd name="connsiteY151" fmla="*/ 257370 h 6528662"/>
              <a:gd name="connsiteX152" fmla="*/ 4689076 w 6782002"/>
              <a:gd name="connsiteY152" fmla="*/ 0 h 6528662"/>
              <a:gd name="connsiteX153" fmla="*/ 4645317 w 6782002"/>
              <a:gd name="connsiteY153" fmla="*/ 258521 h 6528662"/>
              <a:gd name="connsiteX154" fmla="*/ 4510011 w 6782002"/>
              <a:gd name="connsiteY154" fmla="*/ 399009 h 6528662"/>
              <a:gd name="connsiteX155" fmla="*/ 4457615 w 6782002"/>
              <a:gd name="connsiteY155" fmla="*/ 485950 h 6528662"/>
              <a:gd name="connsiteX156" fmla="*/ 3777055 w 6782002"/>
              <a:gd name="connsiteY156" fmla="*/ 955779 h 6528662"/>
              <a:gd name="connsiteX157" fmla="*/ 3977998 w 6782002"/>
              <a:gd name="connsiteY157" fmla="*/ 969598 h 6528662"/>
              <a:gd name="connsiteX158" fmla="*/ 3979150 w 6782002"/>
              <a:gd name="connsiteY158" fmla="*/ 968446 h 6528662"/>
              <a:gd name="connsiteX159" fmla="*/ 4200246 w 6782002"/>
              <a:gd name="connsiteY159" fmla="*/ 1127359 h 6528662"/>
              <a:gd name="connsiteX160" fmla="*/ 3939422 w 6782002"/>
              <a:gd name="connsiteY160" fmla="*/ 1131389 h 6528662"/>
              <a:gd name="connsiteX161" fmla="*/ 3755751 w 6782002"/>
              <a:gd name="connsiteY161" fmla="*/ 963840 h 6528662"/>
              <a:gd name="connsiteX162" fmla="*/ 3612037 w 6782002"/>
              <a:gd name="connsiteY162" fmla="*/ 1016625 h 6528662"/>
              <a:gd name="connsiteX163" fmla="*/ 3617549 w 6782002"/>
              <a:gd name="connsiteY163" fmla="*/ 1044871 h 6528662"/>
              <a:gd name="connsiteX164" fmla="*/ 3694144 w 6782002"/>
              <a:gd name="connsiteY164" fmla="*/ 1439427 h 6528662"/>
              <a:gd name="connsiteX165" fmla="*/ 5473275 w 6782002"/>
              <a:gd name="connsiteY165" fmla="*/ 1172269 h 6528662"/>
              <a:gd name="connsiteX166" fmla="*/ 5534883 w 6782002"/>
              <a:gd name="connsiteY166" fmla="*/ 1151541 h 6528662"/>
              <a:gd name="connsiteX167" fmla="*/ 5534883 w 6782002"/>
              <a:gd name="connsiteY167" fmla="*/ 1212574 h 6528662"/>
              <a:gd name="connsiteX168" fmla="*/ 5358697 w 6782002"/>
              <a:gd name="connsiteY168" fmla="*/ 1711766 h 6528662"/>
              <a:gd name="connsiteX169" fmla="*/ 4921111 w 6782002"/>
              <a:gd name="connsiteY169" fmla="*/ 1996773 h 6528662"/>
              <a:gd name="connsiteX170" fmla="*/ 4738592 w 6782002"/>
              <a:gd name="connsiteY170" fmla="*/ 2335326 h 6528662"/>
              <a:gd name="connsiteX171" fmla="*/ 4654529 w 6782002"/>
              <a:gd name="connsiteY171" fmla="*/ 2392903 h 6528662"/>
              <a:gd name="connsiteX172" fmla="*/ 5495155 w 6782002"/>
              <a:gd name="connsiteY172" fmla="*/ 2264506 h 6528662"/>
              <a:gd name="connsiteX173" fmla="*/ 5561368 w 6782002"/>
              <a:gd name="connsiteY173" fmla="*/ 2251839 h 6528662"/>
              <a:gd name="connsiteX174" fmla="*/ 5556762 w 6782002"/>
              <a:gd name="connsiteY174" fmla="*/ 2251839 h 6528662"/>
              <a:gd name="connsiteX175" fmla="*/ 5736978 w 6782002"/>
              <a:gd name="connsiteY175" fmla="*/ 2214414 h 6528662"/>
              <a:gd name="connsiteX176" fmla="*/ 5457730 w 6782002"/>
              <a:gd name="connsiteY176" fmla="*/ 2625514 h 6528662"/>
              <a:gd name="connsiteX177" fmla="*/ 4800200 w 6782002"/>
              <a:gd name="connsiteY177" fmla="*/ 3149465 h 6528662"/>
              <a:gd name="connsiteX178" fmla="*/ 4094881 w 6782002"/>
              <a:gd name="connsiteY178" fmla="*/ 3374016 h 6528662"/>
              <a:gd name="connsiteX179" fmla="*/ 3979727 w 6782002"/>
              <a:gd name="connsiteY179" fmla="*/ 3382077 h 6528662"/>
              <a:gd name="connsiteX180" fmla="*/ 3764964 w 6782002"/>
              <a:gd name="connsiteY180" fmla="*/ 3366531 h 6528662"/>
              <a:gd name="connsiteX181" fmla="*/ 3697023 w 6782002"/>
              <a:gd name="connsiteY181" fmla="*/ 3356167 h 6528662"/>
              <a:gd name="connsiteX182" fmla="*/ 3828875 w 6782002"/>
              <a:gd name="connsiteY182" fmla="*/ 3907755 h 6528662"/>
              <a:gd name="connsiteX183" fmla="*/ 3388986 w 6782002"/>
              <a:gd name="connsiteY183" fmla="*/ 3935392 h 6528662"/>
              <a:gd name="connsiteX184" fmla="*/ 2949673 w 6782002"/>
              <a:gd name="connsiteY184" fmla="*/ 3907755 h 6528662"/>
              <a:gd name="connsiteX185" fmla="*/ 3081524 w 6782002"/>
              <a:gd name="connsiteY185" fmla="*/ 3356167 h 6528662"/>
              <a:gd name="connsiteX186" fmla="*/ 3013583 w 6782002"/>
              <a:gd name="connsiteY186" fmla="*/ 3366531 h 6528662"/>
              <a:gd name="connsiteX187" fmla="*/ 2798821 w 6782002"/>
              <a:gd name="connsiteY187" fmla="*/ 3382077 h 6528662"/>
              <a:gd name="connsiteX188" fmla="*/ 2683667 w 6782002"/>
              <a:gd name="connsiteY188" fmla="*/ 3374016 h 6528662"/>
              <a:gd name="connsiteX189" fmla="*/ 1978348 w 6782002"/>
              <a:gd name="connsiteY189" fmla="*/ 3149465 h 6528662"/>
              <a:gd name="connsiteX190" fmla="*/ 1320818 w 6782002"/>
              <a:gd name="connsiteY190" fmla="*/ 2625514 h 6528662"/>
              <a:gd name="connsiteX191" fmla="*/ 1041569 w 6782002"/>
              <a:gd name="connsiteY191" fmla="*/ 2214414 h 6528662"/>
              <a:gd name="connsiteX192" fmla="*/ 1221785 w 6782002"/>
              <a:gd name="connsiteY192" fmla="*/ 2251839 h 6528662"/>
              <a:gd name="connsiteX193" fmla="*/ 1287999 w 6782002"/>
              <a:gd name="connsiteY193" fmla="*/ 2264506 h 6528662"/>
              <a:gd name="connsiteX194" fmla="*/ 2128624 w 6782002"/>
              <a:gd name="connsiteY194" fmla="*/ 2392327 h 6528662"/>
              <a:gd name="connsiteX195" fmla="*/ 2044561 w 6782002"/>
              <a:gd name="connsiteY195" fmla="*/ 2337629 h 6528662"/>
              <a:gd name="connsiteX196" fmla="*/ 1862042 w 6782002"/>
              <a:gd name="connsiteY196" fmla="*/ 1999076 h 6528662"/>
              <a:gd name="connsiteX197" fmla="*/ 1424456 w 6782002"/>
              <a:gd name="connsiteY197" fmla="*/ 1714070 h 6528662"/>
              <a:gd name="connsiteX198" fmla="*/ 1248271 w 6782002"/>
              <a:gd name="connsiteY198" fmla="*/ 1214877 h 6528662"/>
              <a:gd name="connsiteX199" fmla="*/ 1248271 w 6782002"/>
              <a:gd name="connsiteY199" fmla="*/ 1151541 h 6528662"/>
              <a:gd name="connsiteX200" fmla="*/ 1313333 w 6782002"/>
              <a:gd name="connsiteY200" fmla="*/ 1171118 h 6528662"/>
              <a:gd name="connsiteX201" fmla="*/ 3092464 w 6782002"/>
              <a:gd name="connsiteY201" fmla="*/ 1439427 h 6528662"/>
              <a:gd name="connsiteX202" fmla="*/ 3182860 w 6782002"/>
              <a:gd name="connsiteY202" fmla="*/ 974205 h 6528662"/>
              <a:gd name="connsiteX203" fmla="*/ 3182860 w 6782002"/>
              <a:gd name="connsiteY203" fmla="*/ 966719 h 6528662"/>
              <a:gd name="connsiteX204" fmla="*/ 3389562 w 6782002"/>
              <a:gd name="connsiteY204" fmla="*/ 728350 h 6528662"/>
              <a:gd name="connsiteX205" fmla="*/ 3397047 w 6782002"/>
              <a:gd name="connsiteY205" fmla="*/ 728350 h 6528662"/>
              <a:gd name="connsiteX206" fmla="*/ 3598149 w 6782002"/>
              <a:gd name="connsiteY206" fmla="*/ 939946 h 6528662"/>
              <a:gd name="connsiteX207" fmla="*/ 3599281 w 6782002"/>
              <a:gd name="connsiteY207" fmla="*/ 945357 h 6528662"/>
              <a:gd name="connsiteX208" fmla="*/ 3735024 w 6782002"/>
              <a:gd name="connsiteY208" fmla="*/ 895323 h 6528662"/>
              <a:gd name="connsiteX209" fmla="*/ 3677446 w 6782002"/>
              <a:gd name="connsiteY209" fmla="*/ 648893 h 6528662"/>
              <a:gd name="connsiteX210" fmla="*/ 3813904 w 6782002"/>
              <a:gd name="connsiteY210" fmla="*/ 412252 h 6528662"/>
              <a:gd name="connsiteX211" fmla="*/ 3857663 w 6782002"/>
              <a:gd name="connsiteY211" fmla="*/ 677682 h 6528662"/>
              <a:gd name="connsiteX212" fmla="*/ 3738478 w 6782002"/>
              <a:gd name="connsiteY212" fmla="*/ 893596 h 6528662"/>
              <a:gd name="connsiteX213" fmla="*/ 4276824 w 6782002"/>
              <a:gd name="connsiteY213" fmla="*/ 575771 h 6528662"/>
              <a:gd name="connsiteX214" fmla="*/ 4223277 w 6782002"/>
              <a:gd name="connsiteY214" fmla="*/ 336826 h 6528662"/>
              <a:gd name="connsiteX215" fmla="*/ 4338431 w 6782002"/>
              <a:gd name="connsiteY215" fmla="*/ 106518 h 6528662"/>
              <a:gd name="connsiteX216" fmla="*/ 4381038 w 6782002"/>
              <a:gd name="connsiteY216" fmla="*/ 363887 h 6528662"/>
              <a:gd name="connsiteX217" fmla="*/ 4279703 w 6782002"/>
              <a:gd name="connsiteY217" fmla="*/ 575771 h 6528662"/>
              <a:gd name="connsiteX218" fmla="*/ 4445524 w 6782002"/>
              <a:gd name="connsiteY218" fmla="*/ 424343 h 6528662"/>
              <a:gd name="connsiteX219" fmla="*/ 4483525 w 6782002"/>
              <a:gd name="connsiteY219" fmla="*/ 379433 h 6528662"/>
              <a:gd name="connsiteX220" fmla="*/ 4516344 w 6782002"/>
              <a:gd name="connsiteY220" fmla="*/ 172731 h 6528662"/>
              <a:gd name="connsiteX221" fmla="*/ 4689076 w 6782002"/>
              <a:gd name="connsiteY221" fmla="*/ 0 h 652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6782002" h="6528662">
                <a:moveTo>
                  <a:pt x="0" y="4815169"/>
                </a:moveTo>
                <a:cubicBezTo>
                  <a:pt x="214456" y="4866988"/>
                  <a:pt x="432850" y="4900884"/>
                  <a:pt x="652924" y="4916505"/>
                </a:cubicBezTo>
                <a:cubicBezTo>
                  <a:pt x="1073236" y="4933202"/>
                  <a:pt x="1668007" y="4897504"/>
                  <a:pt x="2212687" y="4904414"/>
                </a:cubicBezTo>
                <a:cubicBezTo>
                  <a:pt x="2300204" y="4920535"/>
                  <a:pt x="2378509" y="4933202"/>
                  <a:pt x="2439540" y="4941263"/>
                </a:cubicBezTo>
                <a:cubicBezTo>
                  <a:pt x="2585786" y="4961415"/>
                  <a:pt x="2829337" y="4987325"/>
                  <a:pt x="2936430" y="4998840"/>
                </a:cubicBezTo>
                <a:lnTo>
                  <a:pt x="2780972" y="5615490"/>
                </a:lnTo>
                <a:lnTo>
                  <a:pt x="3391289" y="5719129"/>
                </a:lnTo>
                <a:lnTo>
                  <a:pt x="4002182" y="5617217"/>
                </a:lnTo>
                <a:lnTo>
                  <a:pt x="3849602" y="5000567"/>
                </a:lnTo>
                <a:cubicBezTo>
                  <a:pt x="3956696" y="4987325"/>
                  <a:pt x="4200247" y="4961415"/>
                  <a:pt x="4346492" y="4942990"/>
                </a:cubicBezTo>
                <a:cubicBezTo>
                  <a:pt x="4407524" y="4934929"/>
                  <a:pt x="4485829" y="4922262"/>
                  <a:pt x="4573346" y="4906141"/>
                </a:cubicBezTo>
                <a:cubicBezTo>
                  <a:pt x="5118025" y="4899231"/>
                  <a:pt x="5712796" y="4934929"/>
                  <a:pt x="6133108" y="4918232"/>
                </a:cubicBezTo>
                <a:lnTo>
                  <a:pt x="6131957" y="4918232"/>
                </a:lnTo>
                <a:cubicBezTo>
                  <a:pt x="6351095" y="4901886"/>
                  <a:pt x="6568564" y="4867415"/>
                  <a:pt x="6782002" y="4815169"/>
                </a:cubicBezTo>
                <a:cubicBezTo>
                  <a:pt x="6782002" y="4815169"/>
                  <a:pt x="6591422" y="5121479"/>
                  <a:pt x="6373205" y="5271180"/>
                </a:cubicBezTo>
                <a:cubicBezTo>
                  <a:pt x="5533386" y="5513850"/>
                  <a:pt x="4671382" y="5671824"/>
                  <a:pt x="3800086" y="5742735"/>
                </a:cubicBezTo>
                <a:lnTo>
                  <a:pt x="3968211" y="6403720"/>
                </a:lnTo>
                <a:lnTo>
                  <a:pt x="3392440" y="6528662"/>
                </a:lnTo>
                <a:lnTo>
                  <a:pt x="2816670" y="6403720"/>
                </a:lnTo>
                <a:lnTo>
                  <a:pt x="2981916" y="5742735"/>
                </a:lnTo>
                <a:cubicBezTo>
                  <a:pt x="2110620" y="5671824"/>
                  <a:pt x="1248616" y="5513850"/>
                  <a:pt x="408797" y="5271180"/>
                </a:cubicBezTo>
                <a:cubicBezTo>
                  <a:pt x="190580" y="5124358"/>
                  <a:pt x="0" y="4815169"/>
                  <a:pt x="0" y="4815169"/>
                </a:cubicBezTo>
                <a:close/>
                <a:moveTo>
                  <a:pt x="377129" y="4007939"/>
                </a:moveTo>
                <a:cubicBezTo>
                  <a:pt x="496107" y="4030101"/>
                  <a:pt x="616598" y="4043193"/>
                  <a:pt x="737561" y="4047091"/>
                </a:cubicBezTo>
                <a:cubicBezTo>
                  <a:pt x="823351" y="4050546"/>
                  <a:pt x="928717" y="4047091"/>
                  <a:pt x="1050205" y="4047091"/>
                </a:cubicBezTo>
                <a:cubicBezTo>
                  <a:pt x="1157874" y="4043637"/>
                  <a:pt x="1279937" y="4043637"/>
                  <a:pt x="1408334" y="4043637"/>
                </a:cubicBezTo>
                <a:cubicBezTo>
                  <a:pt x="1557459" y="4043637"/>
                  <a:pt x="1745736" y="4045940"/>
                  <a:pt x="1948983" y="4057455"/>
                </a:cubicBezTo>
                <a:cubicBezTo>
                  <a:pt x="2140801" y="4114744"/>
                  <a:pt x="2335975" y="4160121"/>
                  <a:pt x="2533390" y="4193337"/>
                </a:cubicBezTo>
                <a:cubicBezTo>
                  <a:pt x="2670308" y="4212954"/>
                  <a:pt x="2808476" y="4222580"/>
                  <a:pt x="2946793" y="4222126"/>
                </a:cubicBezTo>
                <a:lnTo>
                  <a:pt x="2807457" y="4815169"/>
                </a:lnTo>
                <a:lnTo>
                  <a:pt x="3383227" y="4883110"/>
                </a:lnTo>
                <a:lnTo>
                  <a:pt x="3397046" y="4883110"/>
                </a:lnTo>
                <a:lnTo>
                  <a:pt x="3972816" y="4814594"/>
                </a:lnTo>
                <a:lnTo>
                  <a:pt x="3836935" y="4223277"/>
                </a:lnTo>
                <a:cubicBezTo>
                  <a:pt x="3975044" y="4223893"/>
                  <a:pt x="4113016" y="4214462"/>
                  <a:pt x="4249762" y="4195064"/>
                </a:cubicBezTo>
                <a:cubicBezTo>
                  <a:pt x="4447177" y="4161848"/>
                  <a:pt x="4642352" y="4116472"/>
                  <a:pt x="4834169" y="4059183"/>
                </a:cubicBezTo>
                <a:cubicBezTo>
                  <a:pt x="5037416" y="4045364"/>
                  <a:pt x="5225694" y="4045364"/>
                  <a:pt x="5374818" y="4045364"/>
                </a:cubicBezTo>
                <a:cubicBezTo>
                  <a:pt x="5502639" y="4045364"/>
                  <a:pt x="5625278" y="4048819"/>
                  <a:pt x="5732947" y="4048819"/>
                </a:cubicBezTo>
                <a:cubicBezTo>
                  <a:pt x="5853859" y="4048819"/>
                  <a:pt x="5959801" y="4048819"/>
                  <a:pt x="6045591" y="4048819"/>
                </a:cubicBezTo>
                <a:lnTo>
                  <a:pt x="6044439" y="4047667"/>
                </a:lnTo>
                <a:cubicBezTo>
                  <a:pt x="6165409" y="4043769"/>
                  <a:pt x="6285918" y="4030676"/>
                  <a:pt x="6404871" y="4008515"/>
                </a:cubicBezTo>
                <a:cubicBezTo>
                  <a:pt x="6307221" y="4138438"/>
                  <a:pt x="6190800" y="4253114"/>
                  <a:pt x="6059409" y="4348795"/>
                </a:cubicBezTo>
                <a:cubicBezTo>
                  <a:pt x="5898942" y="4440204"/>
                  <a:pt x="5730759" y="4517271"/>
                  <a:pt x="5556762" y="4579103"/>
                </a:cubicBezTo>
                <a:cubicBezTo>
                  <a:pt x="5155438" y="4695190"/>
                  <a:pt x="4747165" y="4785770"/>
                  <a:pt x="4334400" y="4850291"/>
                </a:cubicBezTo>
                <a:cubicBezTo>
                  <a:pt x="4145548" y="4874474"/>
                  <a:pt x="3790297" y="4911899"/>
                  <a:pt x="3786842" y="4911899"/>
                </a:cubicBezTo>
                <a:lnTo>
                  <a:pt x="3733296" y="4917081"/>
                </a:lnTo>
                <a:lnTo>
                  <a:pt x="3887602" y="5540640"/>
                </a:lnTo>
                <a:lnTo>
                  <a:pt x="3391288" y="5624703"/>
                </a:lnTo>
                <a:lnTo>
                  <a:pt x="2895550" y="5540640"/>
                </a:lnTo>
                <a:lnTo>
                  <a:pt x="3048705" y="4916505"/>
                </a:lnTo>
                <a:lnTo>
                  <a:pt x="2995158" y="4911323"/>
                </a:lnTo>
                <a:cubicBezTo>
                  <a:pt x="2991703" y="4910747"/>
                  <a:pt x="2636453" y="4873898"/>
                  <a:pt x="2447600" y="4849716"/>
                </a:cubicBezTo>
                <a:cubicBezTo>
                  <a:pt x="2034836" y="4785195"/>
                  <a:pt x="1626563" y="4694615"/>
                  <a:pt x="1225239" y="4578527"/>
                </a:cubicBezTo>
                <a:cubicBezTo>
                  <a:pt x="1051241" y="4516695"/>
                  <a:pt x="883036" y="4439629"/>
                  <a:pt x="722591" y="4348219"/>
                </a:cubicBezTo>
                <a:cubicBezTo>
                  <a:pt x="591212" y="4252538"/>
                  <a:pt x="474783" y="4137862"/>
                  <a:pt x="377129" y="4007939"/>
                </a:cubicBezTo>
                <a:close/>
                <a:moveTo>
                  <a:pt x="6060561" y="3114343"/>
                </a:moveTo>
                <a:cubicBezTo>
                  <a:pt x="5966480" y="3255050"/>
                  <a:pt x="5851960" y="3380982"/>
                  <a:pt x="5720857" y="3488018"/>
                </a:cubicBezTo>
                <a:cubicBezTo>
                  <a:pt x="5568490" y="3617843"/>
                  <a:pt x="5399680" y="3727026"/>
                  <a:pt x="5218785" y="3812753"/>
                </a:cubicBezTo>
                <a:cubicBezTo>
                  <a:pt x="4903648" y="3952596"/>
                  <a:pt x="4571135" y="4049429"/>
                  <a:pt x="4230187" y="4100638"/>
                </a:cubicBezTo>
                <a:cubicBezTo>
                  <a:pt x="4088812" y="4119967"/>
                  <a:pt x="3946222" y="4129012"/>
                  <a:pt x="3803540" y="4127699"/>
                </a:cubicBezTo>
                <a:lnTo>
                  <a:pt x="3775328" y="4127699"/>
                </a:lnTo>
                <a:lnTo>
                  <a:pt x="3717751" y="4127699"/>
                </a:lnTo>
                <a:lnTo>
                  <a:pt x="3858239" y="4733986"/>
                </a:lnTo>
                <a:lnTo>
                  <a:pt x="3394743" y="4791563"/>
                </a:lnTo>
                <a:lnTo>
                  <a:pt x="3388410" y="4791563"/>
                </a:lnTo>
                <a:lnTo>
                  <a:pt x="3382652" y="4791563"/>
                </a:lnTo>
                <a:lnTo>
                  <a:pt x="2922036" y="4733986"/>
                </a:lnTo>
                <a:lnTo>
                  <a:pt x="3063099" y="4128275"/>
                </a:lnTo>
                <a:lnTo>
                  <a:pt x="3005522" y="4128275"/>
                </a:lnTo>
                <a:lnTo>
                  <a:pt x="2976734" y="4128275"/>
                </a:lnTo>
                <a:cubicBezTo>
                  <a:pt x="2834052" y="4129553"/>
                  <a:pt x="2691462" y="4120508"/>
                  <a:pt x="2550088" y="4101214"/>
                </a:cubicBezTo>
                <a:cubicBezTo>
                  <a:pt x="2209174" y="4049861"/>
                  <a:pt x="1876678" y="3953034"/>
                  <a:pt x="1561490" y="3813329"/>
                </a:cubicBezTo>
                <a:cubicBezTo>
                  <a:pt x="1380496" y="3727228"/>
                  <a:pt x="1211525" y="3617866"/>
                  <a:pt x="1058842" y="3488018"/>
                </a:cubicBezTo>
                <a:cubicBezTo>
                  <a:pt x="928073" y="3381000"/>
                  <a:pt x="813800" y="3255280"/>
                  <a:pt x="719713" y="3114919"/>
                </a:cubicBezTo>
                <a:cubicBezTo>
                  <a:pt x="845807" y="3133919"/>
                  <a:pt x="1030053" y="3155223"/>
                  <a:pt x="1076115" y="3155223"/>
                </a:cubicBezTo>
                <a:lnTo>
                  <a:pt x="1214300" y="3161557"/>
                </a:lnTo>
                <a:cubicBezTo>
                  <a:pt x="1381849" y="3169617"/>
                  <a:pt x="1598915" y="3179405"/>
                  <a:pt x="1863193" y="3195527"/>
                </a:cubicBezTo>
                <a:lnTo>
                  <a:pt x="1935740" y="3234103"/>
                </a:lnTo>
                <a:cubicBezTo>
                  <a:pt x="2166440" y="3350714"/>
                  <a:pt x="2414252" y="3429819"/>
                  <a:pt x="2669848" y="3468442"/>
                </a:cubicBezTo>
                <a:cubicBezTo>
                  <a:pt x="2713330" y="3474574"/>
                  <a:pt x="2757210" y="3477458"/>
                  <a:pt x="2801124" y="3477078"/>
                </a:cubicBezTo>
                <a:cubicBezTo>
                  <a:pt x="2854786" y="3477009"/>
                  <a:pt x="2908407" y="3474130"/>
                  <a:pt x="2961764" y="3468442"/>
                </a:cubicBezTo>
                <a:lnTo>
                  <a:pt x="2835670" y="3995848"/>
                </a:lnTo>
                <a:lnTo>
                  <a:pt x="3391289" y="4030394"/>
                </a:lnTo>
                <a:lnTo>
                  <a:pt x="3947483" y="3993545"/>
                </a:lnTo>
                <a:lnTo>
                  <a:pt x="3820814" y="3466139"/>
                </a:lnTo>
                <a:cubicBezTo>
                  <a:pt x="3874366" y="3471810"/>
                  <a:pt x="3928178" y="3474689"/>
                  <a:pt x="3982030" y="3474775"/>
                </a:cubicBezTo>
                <a:cubicBezTo>
                  <a:pt x="4025943" y="3475155"/>
                  <a:pt x="4069823" y="3472271"/>
                  <a:pt x="4113305" y="3466139"/>
                </a:cubicBezTo>
                <a:cubicBezTo>
                  <a:pt x="4368740" y="3427603"/>
                  <a:pt x="4616373" y="3348492"/>
                  <a:pt x="4846837" y="3231800"/>
                </a:cubicBezTo>
                <a:lnTo>
                  <a:pt x="4919960" y="3193225"/>
                </a:lnTo>
                <a:cubicBezTo>
                  <a:pt x="5183663" y="3177102"/>
                  <a:pt x="5401304" y="3167314"/>
                  <a:pt x="5568853" y="3159253"/>
                </a:cubicBezTo>
                <a:lnTo>
                  <a:pt x="5707038" y="3152920"/>
                </a:lnTo>
                <a:lnTo>
                  <a:pt x="5704735" y="3154647"/>
                </a:lnTo>
                <a:cubicBezTo>
                  <a:pt x="5750797" y="3152344"/>
                  <a:pt x="5935043" y="3133343"/>
                  <a:pt x="6060561" y="3114343"/>
                </a:cubicBezTo>
                <a:close/>
                <a:moveTo>
                  <a:pt x="3386683" y="821625"/>
                </a:moveTo>
                <a:cubicBezTo>
                  <a:pt x="3312984" y="821625"/>
                  <a:pt x="3287074" y="903960"/>
                  <a:pt x="3271529" y="984569"/>
                </a:cubicBezTo>
                <a:lnTo>
                  <a:pt x="3271529" y="992630"/>
                </a:lnTo>
                <a:cubicBezTo>
                  <a:pt x="3263468" y="1034660"/>
                  <a:pt x="3174223" y="1495277"/>
                  <a:pt x="3174223" y="1495277"/>
                </a:cubicBezTo>
                <a:lnTo>
                  <a:pt x="3166738" y="1532702"/>
                </a:lnTo>
                <a:lnTo>
                  <a:pt x="3094191" y="1532702"/>
                </a:lnTo>
                <a:cubicBezTo>
                  <a:pt x="2501683" y="1534936"/>
                  <a:pt x="1912082" y="1449768"/>
                  <a:pt x="1344424" y="1279938"/>
                </a:cubicBezTo>
                <a:cubicBezTo>
                  <a:pt x="1357391" y="1417496"/>
                  <a:pt x="1410442" y="1548224"/>
                  <a:pt x="1497004" y="1655916"/>
                </a:cubicBezTo>
                <a:cubicBezTo>
                  <a:pt x="1605554" y="1784573"/>
                  <a:pt x="1752104" y="1875487"/>
                  <a:pt x="1915589" y="1915589"/>
                </a:cubicBezTo>
                <a:lnTo>
                  <a:pt x="1950135" y="1922498"/>
                </a:lnTo>
                <a:lnTo>
                  <a:pt x="1950135" y="1957620"/>
                </a:lnTo>
                <a:cubicBezTo>
                  <a:pt x="1962796" y="2074335"/>
                  <a:pt x="2016942" y="2182620"/>
                  <a:pt x="2102714" y="2262779"/>
                </a:cubicBezTo>
                <a:cubicBezTo>
                  <a:pt x="2195759" y="2331445"/>
                  <a:pt x="2308961" y="2367292"/>
                  <a:pt x="2424570" y="2364690"/>
                </a:cubicBezTo>
                <a:cubicBezTo>
                  <a:pt x="2451055" y="2364690"/>
                  <a:pt x="2467753" y="2364690"/>
                  <a:pt x="2467753" y="2364690"/>
                </a:cubicBezTo>
                <a:lnTo>
                  <a:pt x="2504026" y="2360660"/>
                </a:lnTo>
                <a:lnTo>
                  <a:pt x="2516693" y="2395207"/>
                </a:lnTo>
                <a:cubicBezTo>
                  <a:pt x="2564707" y="2492995"/>
                  <a:pt x="2652328" y="2565525"/>
                  <a:pt x="2757365" y="2594422"/>
                </a:cubicBezTo>
                <a:cubicBezTo>
                  <a:pt x="2797266" y="2606778"/>
                  <a:pt x="2838814" y="2612992"/>
                  <a:pt x="2880580" y="2612847"/>
                </a:cubicBezTo>
                <a:cubicBezTo>
                  <a:pt x="2934927" y="2612772"/>
                  <a:pt x="2988866" y="2603422"/>
                  <a:pt x="3040069" y="2585211"/>
                </a:cubicBezTo>
                <a:lnTo>
                  <a:pt x="3124707" y="2550088"/>
                </a:lnTo>
                <a:lnTo>
                  <a:pt x="3000341" y="3059069"/>
                </a:lnTo>
                <a:lnTo>
                  <a:pt x="3782237" y="3059069"/>
                </a:lnTo>
                <a:lnTo>
                  <a:pt x="3657871" y="2549512"/>
                </a:lnTo>
                <a:lnTo>
                  <a:pt x="3742509" y="2585211"/>
                </a:lnTo>
                <a:cubicBezTo>
                  <a:pt x="3793931" y="2603295"/>
                  <a:pt x="3848065" y="2612444"/>
                  <a:pt x="3902573" y="2612271"/>
                </a:cubicBezTo>
                <a:cubicBezTo>
                  <a:pt x="3944340" y="2612415"/>
                  <a:pt x="3985887" y="2606204"/>
                  <a:pt x="4025788" y="2593847"/>
                </a:cubicBezTo>
                <a:cubicBezTo>
                  <a:pt x="4130861" y="2565019"/>
                  <a:pt x="4218504" y="2492471"/>
                  <a:pt x="4266460" y="2394630"/>
                </a:cubicBezTo>
                <a:lnTo>
                  <a:pt x="4279127" y="2360660"/>
                </a:lnTo>
                <a:lnTo>
                  <a:pt x="4317704" y="2367569"/>
                </a:lnTo>
                <a:cubicBezTo>
                  <a:pt x="4317704" y="2367569"/>
                  <a:pt x="4334401" y="2367569"/>
                  <a:pt x="4360886" y="2367569"/>
                </a:cubicBezTo>
                <a:cubicBezTo>
                  <a:pt x="4476496" y="2370171"/>
                  <a:pt x="4589698" y="2334325"/>
                  <a:pt x="4682742" y="2265657"/>
                </a:cubicBezTo>
                <a:cubicBezTo>
                  <a:pt x="4769010" y="2184917"/>
                  <a:pt x="4823196" y="2075728"/>
                  <a:pt x="4835322" y="1958196"/>
                </a:cubicBezTo>
                <a:lnTo>
                  <a:pt x="4835322" y="1923074"/>
                </a:lnTo>
                <a:lnTo>
                  <a:pt x="4869868" y="1916166"/>
                </a:lnTo>
                <a:cubicBezTo>
                  <a:pt x="5032195" y="1874916"/>
                  <a:pt x="5177554" y="1783916"/>
                  <a:pt x="5285574" y="1655916"/>
                </a:cubicBezTo>
                <a:cubicBezTo>
                  <a:pt x="5372136" y="1548224"/>
                  <a:pt x="5425187" y="1417496"/>
                  <a:pt x="5438153" y="1279938"/>
                </a:cubicBezTo>
                <a:cubicBezTo>
                  <a:pt x="4870495" y="1449768"/>
                  <a:pt x="4280895" y="1534936"/>
                  <a:pt x="3688386" y="1532702"/>
                </a:cubicBezTo>
                <a:lnTo>
                  <a:pt x="3616991" y="1532702"/>
                </a:lnTo>
                <a:lnTo>
                  <a:pt x="3609506" y="1495277"/>
                </a:lnTo>
                <a:cubicBezTo>
                  <a:pt x="3609506" y="1495277"/>
                  <a:pt x="3519686" y="1032357"/>
                  <a:pt x="3512201" y="992630"/>
                </a:cubicBezTo>
                <a:lnTo>
                  <a:pt x="3512201" y="984569"/>
                </a:lnTo>
                <a:cubicBezTo>
                  <a:pt x="3497231" y="903960"/>
                  <a:pt x="3470745" y="821625"/>
                  <a:pt x="3397047" y="821625"/>
                </a:cubicBezTo>
                <a:close/>
                <a:moveTo>
                  <a:pt x="4169942" y="789139"/>
                </a:moveTo>
                <a:cubicBezTo>
                  <a:pt x="4210693" y="786611"/>
                  <a:pt x="4251853" y="790689"/>
                  <a:pt x="4291794" y="801473"/>
                </a:cubicBezTo>
                <a:cubicBezTo>
                  <a:pt x="4377452" y="831234"/>
                  <a:pt x="4454674" y="881200"/>
                  <a:pt x="4516920" y="947143"/>
                </a:cubicBezTo>
                <a:cubicBezTo>
                  <a:pt x="4429213" y="966189"/>
                  <a:pt x="4339048" y="971245"/>
                  <a:pt x="4249763" y="962113"/>
                </a:cubicBezTo>
                <a:cubicBezTo>
                  <a:pt x="4139215" y="950022"/>
                  <a:pt x="4050546" y="816443"/>
                  <a:pt x="4050546" y="816443"/>
                </a:cubicBezTo>
                <a:cubicBezTo>
                  <a:pt x="4088849" y="800802"/>
                  <a:pt x="4129191" y="791667"/>
                  <a:pt x="4169942" y="789139"/>
                </a:cubicBezTo>
                <a:close/>
                <a:moveTo>
                  <a:pt x="4538223" y="544104"/>
                </a:moveTo>
                <a:cubicBezTo>
                  <a:pt x="4615774" y="547888"/>
                  <a:pt x="4692841" y="558484"/>
                  <a:pt x="4768532" y="575771"/>
                </a:cubicBezTo>
                <a:cubicBezTo>
                  <a:pt x="4709976" y="637373"/>
                  <a:pt x="4634751" y="680585"/>
                  <a:pt x="4552042" y="700138"/>
                </a:cubicBezTo>
                <a:cubicBezTo>
                  <a:pt x="4449555" y="721441"/>
                  <a:pt x="4318279" y="625863"/>
                  <a:pt x="4318279" y="625863"/>
                </a:cubicBezTo>
                <a:cubicBezTo>
                  <a:pt x="4380192" y="573739"/>
                  <a:pt x="4458439" y="545007"/>
                  <a:pt x="4539375" y="544680"/>
                </a:cubicBezTo>
                <a:close/>
                <a:moveTo>
                  <a:pt x="4090850" y="257370"/>
                </a:moveTo>
                <a:cubicBezTo>
                  <a:pt x="4116633" y="344481"/>
                  <a:pt x="4131908" y="434364"/>
                  <a:pt x="4136335" y="525103"/>
                </a:cubicBezTo>
                <a:lnTo>
                  <a:pt x="4138639" y="525103"/>
                </a:lnTo>
                <a:cubicBezTo>
                  <a:pt x="4138639" y="637954"/>
                  <a:pt x="4023484" y="748502"/>
                  <a:pt x="4023484" y="748502"/>
                </a:cubicBezTo>
                <a:cubicBezTo>
                  <a:pt x="3978183" y="673669"/>
                  <a:pt x="3958008" y="586313"/>
                  <a:pt x="3965907" y="499194"/>
                </a:cubicBezTo>
                <a:cubicBezTo>
                  <a:pt x="3983515" y="408276"/>
                  <a:pt x="4026882" y="324336"/>
                  <a:pt x="4090850" y="257370"/>
                </a:cubicBezTo>
                <a:close/>
                <a:moveTo>
                  <a:pt x="4689076" y="0"/>
                </a:moveTo>
                <a:cubicBezTo>
                  <a:pt x="4687671" y="87893"/>
                  <a:pt x="4672914" y="175061"/>
                  <a:pt x="4645317" y="258521"/>
                </a:cubicBezTo>
                <a:cubicBezTo>
                  <a:pt x="4624900" y="324071"/>
                  <a:pt x="4574745" y="376142"/>
                  <a:pt x="4510011" y="399009"/>
                </a:cubicBezTo>
                <a:cubicBezTo>
                  <a:pt x="4497563" y="430731"/>
                  <a:pt x="4479846" y="460124"/>
                  <a:pt x="4457615" y="485950"/>
                </a:cubicBezTo>
                <a:cubicBezTo>
                  <a:pt x="4318279" y="651772"/>
                  <a:pt x="4064940" y="831413"/>
                  <a:pt x="3777055" y="955779"/>
                </a:cubicBezTo>
                <a:cubicBezTo>
                  <a:pt x="3843516" y="936042"/>
                  <a:pt x="3914865" y="940947"/>
                  <a:pt x="3977998" y="969598"/>
                </a:cubicBezTo>
                <a:lnTo>
                  <a:pt x="3979150" y="968446"/>
                </a:lnTo>
                <a:cubicBezTo>
                  <a:pt x="4061324" y="1008497"/>
                  <a:pt x="4136094" y="1062233"/>
                  <a:pt x="4200246" y="1127359"/>
                </a:cubicBezTo>
                <a:cubicBezTo>
                  <a:pt x="4200246" y="1127359"/>
                  <a:pt x="4116183" y="1171117"/>
                  <a:pt x="3939422" y="1131389"/>
                </a:cubicBezTo>
                <a:cubicBezTo>
                  <a:pt x="3854841" y="1108289"/>
                  <a:pt x="3786503" y="1045951"/>
                  <a:pt x="3755751" y="963840"/>
                </a:cubicBezTo>
                <a:lnTo>
                  <a:pt x="3612037" y="1016625"/>
                </a:lnTo>
                <a:lnTo>
                  <a:pt x="3617549" y="1044871"/>
                </a:lnTo>
                <a:cubicBezTo>
                  <a:pt x="3638871" y="1154205"/>
                  <a:pt x="3678167" y="1356084"/>
                  <a:pt x="3694144" y="1439427"/>
                </a:cubicBezTo>
                <a:cubicBezTo>
                  <a:pt x="4297454" y="1443205"/>
                  <a:pt x="4897683" y="1353073"/>
                  <a:pt x="5473275" y="1172269"/>
                </a:cubicBezTo>
                <a:lnTo>
                  <a:pt x="5534883" y="1151541"/>
                </a:lnTo>
                <a:lnTo>
                  <a:pt x="5534883" y="1212574"/>
                </a:lnTo>
                <a:cubicBezTo>
                  <a:pt x="5534025" y="1394063"/>
                  <a:pt x="5471946" y="1569948"/>
                  <a:pt x="5358697" y="1711766"/>
                </a:cubicBezTo>
                <a:cubicBezTo>
                  <a:pt x="5244971" y="1848782"/>
                  <a:pt x="5092409" y="1948149"/>
                  <a:pt x="4921111" y="1996773"/>
                </a:cubicBezTo>
                <a:cubicBezTo>
                  <a:pt x="4902128" y="2127628"/>
                  <a:pt x="4837475" y="2247549"/>
                  <a:pt x="4738592" y="2335326"/>
                </a:cubicBezTo>
                <a:cubicBezTo>
                  <a:pt x="4712590" y="2357314"/>
                  <a:pt x="4684424" y="2376603"/>
                  <a:pt x="4654529" y="2392903"/>
                </a:cubicBezTo>
                <a:cubicBezTo>
                  <a:pt x="5050084" y="2347993"/>
                  <a:pt x="5351212" y="2291567"/>
                  <a:pt x="5495155" y="2264506"/>
                </a:cubicBezTo>
                <a:lnTo>
                  <a:pt x="5561368" y="2251839"/>
                </a:lnTo>
                <a:lnTo>
                  <a:pt x="5556762" y="2251839"/>
                </a:lnTo>
                <a:cubicBezTo>
                  <a:pt x="5621824" y="2240899"/>
                  <a:pt x="5684583" y="2227081"/>
                  <a:pt x="5736978" y="2214414"/>
                </a:cubicBezTo>
                <a:cubicBezTo>
                  <a:pt x="5659278" y="2361287"/>
                  <a:pt x="5565629" y="2499150"/>
                  <a:pt x="5457730" y="2625514"/>
                </a:cubicBezTo>
                <a:cubicBezTo>
                  <a:pt x="5275366" y="2841935"/>
                  <a:pt x="5051874" y="3020021"/>
                  <a:pt x="4800200" y="3149465"/>
                </a:cubicBezTo>
                <a:cubicBezTo>
                  <a:pt x="4578464" y="3261188"/>
                  <a:pt x="4340395" y="3336988"/>
                  <a:pt x="4094881" y="3374016"/>
                </a:cubicBezTo>
                <a:cubicBezTo>
                  <a:pt x="4056753" y="3379572"/>
                  <a:pt x="4018257" y="3382267"/>
                  <a:pt x="3979727" y="3382077"/>
                </a:cubicBezTo>
                <a:cubicBezTo>
                  <a:pt x="3907882" y="3381437"/>
                  <a:pt x="3836153" y="3376244"/>
                  <a:pt x="3764964" y="3366531"/>
                </a:cubicBezTo>
                <a:lnTo>
                  <a:pt x="3697023" y="3356167"/>
                </a:lnTo>
                <a:lnTo>
                  <a:pt x="3828875" y="3907755"/>
                </a:lnTo>
                <a:lnTo>
                  <a:pt x="3388986" y="3935392"/>
                </a:lnTo>
                <a:lnTo>
                  <a:pt x="2949673" y="3907755"/>
                </a:lnTo>
                <a:lnTo>
                  <a:pt x="3081524" y="3356167"/>
                </a:lnTo>
                <a:lnTo>
                  <a:pt x="3013583" y="3366531"/>
                </a:lnTo>
                <a:cubicBezTo>
                  <a:pt x="2942395" y="3376244"/>
                  <a:pt x="2870666" y="3381437"/>
                  <a:pt x="2798821" y="3382077"/>
                </a:cubicBezTo>
                <a:cubicBezTo>
                  <a:pt x="2760290" y="3382267"/>
                  <a:pt x="2721794" y="3379572"/>
                  <a:pt x="2683667" y="3374016"/>
                </a:cubicBezTo>
                <a:cubicBezTo>
                  <a:pt x="2438153" y="3336982"/>
                  <a:pt x="2200083" y="3261188"/>
                  <a:pt x="1978348" y="3149465"/>
                </a:cubicBezTo>
                <a:cubicBezTo>
                  <a:pt x="1726540" y="3020228"/>
                  <a:pt x="1503015" y="2842107"/>
                  <a:pt x="1320818" y="2625514"/>
                </a:cubicBezTo>
                <a:cubicBezTo>
                  <a:pt x="1212918" y="2499150"/>
                  <a:pt x="1119269" y="2361287"/>
                  <a:pt x="1041569" y="2214414"/>
                </a:cubicBezTo>
                <a:cubicBezTo>
                  <a:pt x="1093964" y="2227081"/>
                  <a:pt x="1158450" y="2240899"/>
                  <a:pt x="1221785" y="2251839"/>
                </a:cubicBezTo>
                <a:lnTo>
                  <a:pt x="1287999" y="2264506"/>
                </a:lnTo>
                <a:cubicBezTo>
                  <a:pt x="1431942" y="2291567"/>
                  <a:pt x="1732494" y="2347993"/>
                  <a:pt x="2128624" y="2392327"/>
                </a:cubicBezTo>
                <a:cubicBezTo>
                  <a:pt x="2098718" y="2377173"/>
                  <a:pt x="2070534" y="2358834"/>
                  <a:pt x="2044561" y="2337629"/>
                </a:cubicBezTo>
                <a:cubicBezTo>
                  <a:pt x="1945673" y="2249853"/>
                  <a:pt x="1881025" y="2129931"/>
                  <a:pt x="1862042" y="1999076"/>
                </a:cubicBezTo>
                <a:cubicBezTo>
                  <a:pt x="1690745" y="1950452"/>
                  <a:pt x="1538183" y="1851085"/>
                  <a:pt x="1424456" y="1714070"/>
                </a:cubicBezTo>
                <a:cubicBezTo>
                  <a:pt x="1311208" y="1572252"/>
                  <a:pt x="1249129" y="1396365"/>
                  <a:pt x="1248271" y="1214877"/>
                </a:cubicBezTo>
                <a:lnTo>
                  <a:pt x="1248271" y="1151541"/>
                </a:lnTo>
                <a:lnTo>
                  <a:pt x="1313333" y="1171118"/>
                </a:lnTo>
                <a:cubicBezTo>
                  <a:pt x="1888867" y="1352313"/>
                  <a:pt x="2489091" y="1442830"/>
                  <a:pt x="3092464" y="1439427"/>
                </a:cubicBezTo>
                <a:cubicBezTo>
                  <a:pt x="3113768" y="1328304"/>
                  <a:pt x="3176526" y="1006447"/>
                  <a:pt x="3182860" y="974205"/>
                </a:cubicBezTo>
                <a:lnTo>
                  <a:pt x="3182860" y="966719"/>
                </a:lnTo>
                <a:cubicBezTo>
                  <a:pt x="3193800" y="907416"/>
                  <a:pt x="3228922" y="728350"/>
                  <a:pt x="3389562" y="728350"/>
                </a:cubicBezTo>
                <a:lnTo>
                  <a:pt x="3397047" y="728350"/>
                </a:lnTo>
                <a:cubicBezTo>
                  <a:pt x="3537607" y="728350"/>
                  <a:pt x="3581627" y="866769"/>
                  <a:pt x="3598149" y="939946"/>
                </a:cubicBezTo>
                <a:lnTo>
                  <a:pt x="3599281" y="945357"/>
                </a:lnTo>
                <a:lnTo>
                  <a:pt x="3735024" y="895323"/>
                </a:lnTo>
                <a:cubicBezTo>
                  <a:pt x="3688455" y="822079"/>
                  <a:pt x="3668153" y="735190"/>
                  <a:pt x="3677446" y="648893"/>
                </a:cubicBezTo>
                <a:cubicBezTo>
                  <a:pt x="3698491" y="558239"/>
                  <a:pt x="3745986" y="475876"/>
                  <a:pt x="3813904" y="412252"/>
                </a:cubicBezTo>
                <a:cubicBezTo>
                  <a:pt x="3839848" y="498478"/>
                  <a:pt x="3854553" y="587689"/>
                  <a:pt x="3857663" y="677682"/>
                </a:cubicBezTo>
                <a:cubicBezTo>
                  <a:pt x="3861117" y="778442"/>
                  <a:pt x="3758630" y="875171"/>
                  <a:pt x="3738478" y="893596"/>
                </a:cubicBezTo>
                <a:cubicBezTo>
                  <a:pt x="3931068" y="811675"/>
                  <a:pt x="4112061" y="704818"/>
                  <a:pt x="4276824" y="575771"/>
                </a:cubicBezTo>
                <a:cubicBezTo>
                  <a:pt x="4234625" y="503604"/>
                  <a:pt x="4215913" y="420100"/>
                  <a:pt x="4223277" y="336826"/>
                </a:cubicBezTo>
                <a:cubicBezTo>
                  <a:pt x="4239347" y="250791"/>
                  <a:pt x="4279247" y="170995"/>
                  <a:pt x="4338431" y="106518"/>
                </a:cubicBezTo>
                <a:cubicBezTo>
                  <a:pt x="4362337" y="190417"/>
                  <a:pt x="4376627" y="276760"/>
                  <a:pt x="4381038" y="363887"/>
                </a:cubicBezTo>
                <a:cubicBezTo>
                  <a:pt x="4386220" y="460616"/>
                  <a:pt x="4295248" y="559649"/>
                  <a:pt x="4279703" y="575771"/>
                </a:cubicBezTo>
                <a:cubicBezTo>
                  <a:pt x="4338707" y="529536"/>
                  <a:pt x="4394137" y="478916"/>
                  <a:pt x="4445524" y="424343"/>
                </a:cubicBezTo>
                <a:cubicBezTo>
                  <a:pt x="4459020" y="410095"/>
                  <a:pt x="4471705" y="395101"/>
                  <a:pt x="4483525" y="379433"/>
                </a:cubicBezTo>
                <a:cubicBezTo>
                  <a:pt x="4469655" y="308820"/>
                  <a:pt x="4481286" y="235576"/>
                  <a:pt x="4516344" y="172731"/>
                </a:cubicBezTo>
                <a:cubicBezTo>
                  <a:pt x="4554667" y="98672"/>
                  <a:pt x="4615014" y="38322"/>
                  <a:pt x="4689076" y="0"/>
                </a:cubicBezTo>
                <a:close/>
              </a:path>
            </a:pathLst>
          </a:custGeom>
          <a:solidFill>
            <a:schemeClr val="tx1">
              <a:alpha val="3000"/>
            </a:schemeClr>
          </a:solidFill>
          <a:ln w="575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91" name="TextBox 189_1"/>
          <p:cNvSpPr txBox="1"/>
          <p:nvPr userDrawn="1"/>
        </p:nvSpPr>
        <p:spPr>
          <a:xfrm rot="5400000">
            <a:off x="-1435064" y="3602354"/>
            <a:ext cx="3222949" cy="122616"/>
          </a:xfrm>
          <a:custGeom>
            <a:avLst/>
            <a:gdLst/>
            <a:ahLst/>
            <a:cxnLst/>
            <a:rect l="l" t="t" r="r" b="b"/>
            <a:pathLst>
              <a:path w="2967187" h="112886">
                <a:moveTo>
                  <a:pt x="2865165" y="1860"/>
                </a:moveTo>
                <a:lnTo>
                  <a:pt x="2890987" y="1860"/>
                </a:lnTo>
                <a:lnTo>
                  <a:pt x="2916660" y="45020"/>
                </a:lnTo>
                <a:lnTo>
                  <a:pt x="2941812" y="1860"/>
                </a:lnTo>
                <a:lnTo>
                  <a:pt x="2967187" y="1860"/>
                </a:lnTo>
                <a:lnTo>
                  <a:pt x="2927078" y="65186"/>
                </a:lnTo>
                <a:lnTo>
                  <a:pt x="2927078" y="110951"/>
                </a:lnTo>
                <a:lnTo>
                  <a:pt x="2905126" y="110951"/>
                </a:lnTo>
                <a:lnTo>
                  <a:pt x="2905126" y="65038"/>
                </a:lnTo>
                <a:close/>
                <a:moveTo>
                  <a:pt x="2758381" y="56033"/>
                </a:moveTo>
                <a:cubicBezTo>
                  <a:pt x="2758381" y="44673"/>
                  <a:pt x="2760762" y="34577"/>
                  <a:pt x="2765525" y="25747"/>
                </a:cubicBezTo>
                <a:cubicBezTo>
                  <a:pt x="2770287" y="16916"/>
                  <a:pt x="2777257" y="10145"/>
                  <a:pt x="2786435" y="5432"/>
                </a:cubicBezTo>
                <a:cubicBezTo>
                  <a:pt x="2793430" y="1810"/>
                  <a:pt x="2802136" y="0"/>
                  <a:pt x="2812554" y="0"/>
                </a:cubicBezTo>
                <a:cubicBezTo>
                  <a:pt x="2826098" y="0"/>
                  <a:pt x="2836677" y="2840"/>
                  <a:pt x="2844292" y="8520"/>
                </a:cubicBezTo>
                <a:cubicBezTo>
                  <a:pt x="2851907" y="14200"/>
                  <a:pt x="2856806" y="22051"/>
                  <a:pt x="2858989" y="32072"/>
                </a:cubicBezTo>
                <a:lnTo>
                  <a:pt x="2837111" y="36165"/>
                </a:lnTo>
                <a:cubicBezTo>
                  <a:pt x="2835573" y="30807"/>
                  <a:pt x="2832683" y="26578"/>
                  <a:pt x="2828442" y="23477"/>
                </a:cubicBezTo>
                <a:cubicBezTo>
                  <a:pt x="2824200" y="20377"/>
                  <a:pt x="2818904" y="18826"/>
                  <a:pt x="2812554" y="18826"/>
                </a:cubicBezTo>
                <a:cubicBezTo>
                  <a:pt x="2802930" y="18826"/>
                  <a:pt x="2795278" y="21877"/>
                  <a:pt x="2789598" y="27979"/>
                </a:cubicBezTo>
                <a:cubicBezTo>
                  <a:pt x="2783918" y="34081"/>
                  <a:pt x="2781077" y="43135"/>
                  <a:pt x="2781077" y="55140"/>
                </a:cubicBezTo>
                <a:cubicBezTo>
                  <a:pt x="2781077" y="68089"/>
                  <a:pt x="2783955" y="77800"/>
                  <a:pt x="2789709" y="84274"/>
                </a:cubicBezTo>
                <a:cubicBezTo>
                  <a:pt x="2795464" y="90748"/>
                  <a:pt x="2803005" y="93985"/>
                  <a:pt x="2812331" y="93985"/>
                </a:cubicBezTo>
                <a:cubicBezTo>
                  <a:pt x="2816945" y="93985"/>
                  <a:pt x="2821571" y="93079"/>
                  <a:pt x="2826209" y="91268"/>
                </a:cubicBezTo>
                <a:cubicBezTo>
                  <a:pt x="2830848" y="89458"/>
                  <a:pt x="2834829" y="87263"/>
                  <a:pt x="2838153" y="84683"/>
                </a:cubicBezTo>
                <a:lnTo>
                  <a:pt x="2838153" y="70842"/>
                </a:lnTo>
                <a:lnTo>
                  <a:pt x="2812927" y="70842"/>
                </a:lnTo>
                <a:lnTo>
                  <a:pt x="2812927" y="52462"/>
                </a:lnTo>
                <a:lnTo>
                  <a:pt x="2860403" y="52462"/>
                </a:lnTo>
                <a:lnTo>
                  <a:pt x="2860403" y="95919"/>
                </a:lnTo>
                <a:cubicBezTo>
                  <a:pt x="2855789" y="100384"/>
                  <a:pt x="2849104" y="104316"/>
                  <a:pt x="2840348" y="107714"/>
                </a:cubicBezTo>
                <a:cubicBezTo>
                  <a:pt x="2831592" y="111112"/>
                  <a:pt x="2822724" y="112811"/>
                  <a:pt x="2813745" y="112811"/>
                </a:cubicBezTo>
                <a:cubicBezTo>
                  <a:pt x="2802335" y="112811"/>
                  <a:pt x="2792388" y="110418"/>
                  <a:pt x="2783905" y="105630"/>
                </a:cubicBezTo>
                <a:cubicBezTo>
                  <a:pt x="2775422" y="100843"/>
                  <a:pt x="2769047" y="93997"/>
                  <a:pt x="2764781" y="85092"/>
                </a:cubicBezTo>
                <a:cubicBezTo>
                  <a:pt x="2760514" y="76187"/>
                  <a:pt x="2758381" y="66501"/>
                  <a:pt x="2758381" y="56033"/>
                </a:cubicBezTo>
                <a:close/>
                <a:moveTo>
                  <a:pt x="2656583" y="56331"/>
                </a:moveTo>
                <a:cubicBezTo>
                  <a:pt x="2656583" y="68684"/>
                  <a:pt x="2659435" y="78048"/>
                  <a:pt x="2665140" y="84422"/>
                </a:cubicBezTo>
                <a:cubicBezTo>
                  <a:pt x="2670845" y="90797"/>
                  <a:pt x="2678088" y="93985"/>
                  <a:pt x="2686869" y="93985"/>
                </a:cubicBezTo>
                <a:cubicBezTo>
                  <a:pt x="2695650" y="93985"/>
                  <a:pt x="2702856" y="90822"/>
                  <a:pt x="2708486" y="84497"/>
                </a:cubicBezTo>
                <a:cubicBezTo>
                  <a:pt x="2714117" y="78172"/>
                  <a:pt x="2716932" y="68684"/>
                  <a:pt x="2716932" y="56033"/>
                </a:cubicBezTo>
                <a:cubicBezTo>
                  <a:pt x="2716932" y="43532"/>
                  <a:pt x="2714192" y="34205"/>
                  <a:pt x="2708710" y="28054"/>
                </a:cubicBezTo>
                <a:cubicBezTo>
                  <a:pt x="2703228" y="21902"/>
                  <a:pt x="2695948" y="18826"/>
                  <a:pt x="2686869" y="18826"/>
                </a:cubicBezTo>
                <a:cubicBezTo>
                  <a:pt x="2677791" y="18826"/>
                  <a:pt x="2670473" y="21939"/>
                  <a:pt x="2664917" y="28165"/>
                </a:cubicBezTo>
                <a:cubicBezTo>
                  <a:pt x="2659361" y="34391"/>
                  <a:pt x="2656583" y="43780"/>
                  <a:pt x="2656583" y="56331"/>
                </a:cubicBezTo>
                <a:close/>
                <a:moveTo>
                  <a:pt x="2633886" y="57075"/>
                </a:moveTo>
                <a:cubicBezTo>
                  <a:pt x="2633886" y="45963"/>
                  <a:pt x="2635548" y="36636"/>
                  <a:pt x="2638872" y="29096"/>
                </a:cubicBezTo>
                <a:cubicBezTo>
                  <a:pt x="2641352" y="23539"/>
                  <a:pt x="2644738" y="18554"/>
                  <a:pt x="2649030" y="14138"/>
                </a:cubicBezTo>
                <a:cubicBezTo>
                  <a:pt x="2653321" y="9723"/>
                  <a:pt x="2658021" y="6449"/>
                  <a:pt x="2663131" y="4316"/>
                </a:cubicBezTo>
                <a:cubicBezTo>
                  <a:pt x="2669927" y="1438"/>
                  <a:pt x="2677766" y="0"/>
                  <a:pt x="2686646" y="0"/>
                </a:cubicBezTo>
                <a:cubicBezTo>
                  <a:pt x="2702719" y="0"/>
                  <a:pt x="2715580" y="4985"/>
                  <a:pt x="2725230" y="14957"/>
                </a:cubicBezTo>
                <a:cubicBezTo>
                  <a:pt x="2734879" y="24928"/>
                  <a:pt x="2739703" y="38794"/>
                  <a:pt x="2739703" y="56554"/>
                </a:cubicBezTo>
                <a:cubicBezTo>
                  <a:pt x="2739703" y="74166"/>
                  <a:pt x="2734916" y="87945"/>
                  <a:pt x="2725341" y="97891"/>
                </a:cubicBezTo>
                <a:cubicBezTo>
                  <a:pt x="2715766" y="107838"/>
                  <a:pt x="2702967" y="112811"/>
                  <a:pt x="2686944" y="112811"/>
                </a:cubicBezTo>
                <a:cubicBezTo>
                  <a:pt x="2670721" y="112811"/>
                  <a:pt x="2657823" y="107863"/>
                  <a:pt x="2648248" y="97966"/>
                </a:cubicBezTo>
                <a:cubicBezTo>
                  <a:pt x="2638673" y="88069"/>
                  <a:pt x="2633886" y="74439"/>
                  <a:pt x="2633886" y="57075"/>
                </a:cubicBezTo>
                <a:close/>
                <a:moveTo>
                  <a:pt x="2534171" y="110951"/>
                </a:moveTo>
                <a:lnTo>
                  <a:pt x="2534171" y="2753"/>
                </a:lnTo>
                <a:lnTo>
                  <a:pt x="2556198" y="2753"/>
                </a:lnTo>
                <a:lnTo>
                  <a:pt x="2556198" y="92571"/>
                </a:lnTo>
                <a:lnTo>
                  <a:pt x="2610967" y="92571"/>
                </a:lnTo>
                <a:lnTo>
                  <a:pt x="2610967" y="110951"/>
                </a:lnTo>
                <a:close/>
                <a:moveTo>
                  <a:pt x="2437508" y="56331"/>
                </a:moveTo>
                <a:cubicBezTo>
                  <a:pt x="2437508" y="68684"/>
                  <a:pt x="2440360" y="78048"/>
                  <a:pt x="2446065" y="84422"/>
                </a:cubicBezTo>
                <a:cubicBezTo>
                  <a:pt x="2451770" y="90797"/>
                  <a:pt x="2459013" y="93985"/>
                  <a:pt x="2467794" y="93985"/>
                </a:cubicBezTo>
                <a:cubicBezTo>
                  <a:pt x="2476575" y="93985"/>
                  <a:pt x="2483781" y="90822"/>
                  <a:pt x="2489411" y="84497"/>
                </a:cubicBezTo>
                <a:cubicBezTo>
                  <a:pt x="2495042" y="78172"/>
                  <a:pt x="2497857" y="68684"/>
                  <a:pt x="2497857" y="56033"/>
                </a:cubicBezTo>
                <a:cubicBezTo>
                  <a:pt x="2497857" y="43532"/>
                  <a:pt x="2495117" y="34205"/>
                  <a:pt x="2489635" y="28054"/>
                </a:cubicBezTo>
                <a:cubicBezTo>
                  <a:pt x="2484153" y="21902"/>
                  <a:pt x="2476873" y="18826"/>
                  <a:pt x="2467794" y="18826"/>
                </a:cubicBezTo>
                <a:cubicBezTo>
                  <a:pt x="2458716" y="18826"/>
                  <a:pt x="2451398" y="21939"/>
                  <a:pt x="2445842" y="28165"/>
                </a:cubicBezTo>
                <a:cubicBezTo>
                  <a:pt x="2440286" y="34391"/>
                  <a:pt x="2437508" y="43780"/>
                  <a:pt x="2437508" y="56331"/>
                </a:cubicBezTo>
                <a:close/>
                <a:moveTo>
                  <a:pt x="2414811" y="57075"/>
                </a:moveTo>
                <a:cubicBezTo>
                  <a:pt x="2414811" y="45963"/>
                  <a:pt x="2416473" y="36636"/>
                  <a:pt x="2419797" y="29096"/>
                </a:cubicBezTo>
                <a:cubicBezTo>
                  <a:pt x="2422277" y="23539"/>
                  <a:pt x="2425663" y="18554"/>
                  <a:pt x="2429955" y="14138"/>
                </a:cubicBezTo>
                <a:cubicBezTo>
                  <a:pt x="2434246" y="9723"/>
                  <a:pt x="2438946" y="6449"/>
                  <a:pt x="2444056" y="4316"/>
                </a:cubicBezTo>
                <a:cubicBezTo>
                  <a:pt x="2450852" y="1438"/>
                  <a:pt x="2458691" y="0"/>
                  <a:pt x="2467571" y="0"/>
                </a:cubicBezTo>
                <a:cubicBezTo>
                  <a:pt x="2483644" y="0"/>
                  <a:pt x="2496505" y="4985"/>
                  <a:pt x="2506155" y="14957"/>
                </a:cubicBezTo>
                <a:cubicBezTo>
                  <a:pt x="2515804" y="24928"/>
                  <a:pt x="2520628" y="38794"/>
                  <a:pt x="2520628" y="56554"/>
                </a:cubicBezTo>
                <a:cubicBezTo>
                  <a:pt x="2520628" y="74166"/>
                  <a:pt x="2515841" y="87945"/>
                  <a:pt x="2506266" y="97891"/>
                </a:cubicBezTo>
                <a:cubicBezTo>
                  <a:pt x="2496691" y="107838"/>
                  <a:pt x="2483892" y="112811"/>
                  <a:pt x="2467869" y="112811"/>
                </a:cubicBezTo>
                <a:cubicBezTo>
                  <a:pt x="2451646" y="112811"/>
                  <a:pt x="2438748" y="107863"/>
                  <a:pt x="2429173" y="97966"/>
                </a:cubicBezTo>
                <a:cubicBezTo>
                  <a:pt x="2419598" y="88069"/>
                  <a:pt x="2414811" y="74439"/>
                  <a:pt x="2414811" y="57075"/>
                </a:cubicBezTo>
                <a:close/>
                <a:moveTo>
                  <a:pt x="2305199" y="110951"/>
                </a:moveTo>
                <a:lnTo>
                  <a:pt x="2305199" y="1860"/>
                </a:lnTo>
                <a:lnTo>
                  <a:pt x="2326631" y="1860"/>
                </a:lnTo>
                <a:lnTo>
                  <a:pt x="2371279" y="74711"/>
                </a:lnTo>
                <a:lnTo>
                  <a:pt x="2371279" y="1860"/>
                </a:lnTo>
                <a:lnTo>
                  <a:pt x="2391743" y="1860"/>
                </a:lnTo>
                <a:lnTo>
                  <a:pt x="2391743" y="110951"/>
                </a:lnTo>
                <a:lnTo>
                  <a:pt x="2369642" y="110951"/>
                </a:lnTo>
                <a:lnTo>
                  <a:pt x="2325663" y="39811"/>
                </a:lnTo>
                <a:lnTo>
                  <a:pt x="2325663" y="110951"/>
                </a:lnTo>
                <a:close/>
                <a:moveTo>
                  <a:pt x="2190751" y="110951"/>
                </a:moveTo>
                <a:lnTo>
                  <a:pt x="2190751" y="1860"/>
                </a:lnTo>
                <a:lnTo>
                  <a:pt x="2212777" y="1860"/>
                </a:lnTo>
                <a:lnTo>
                  <a:pt x="2212777" y="44797"/>
                </a:lnTo>
                <a:lnTo>
                  <a:pt x="2255937" y="44797"/>
                </a:lnTo>
                <a:lnTo>
                  <a:pt x="2255937" y="1860"/>
                </a:lnTo>
                <a:lnTo>
                  <a:pt x="2277964" y="1860"/>
                </a:lnTo>
                <a:lnTo>
                  <a:pt x="2277964" y="110951"/>
                </a:lnTo>
                <a:lnTo>
                  <a:pt x="2255937" y="110951"/>
                </a:lnTo>
                <a:lnTo>
                  <a:pt x="2255937" y="63252"/>
                </a:lnTo>
                <a:lnTo>
                  <a:pt x="2212777" y="63252"/>
                </a:lnTo>
                <a:lnTo>
                  <a:pt x="2212777" y="110951"/>
                </a:lnTo>
                <a:close/>
                <a:moveTo>
                  <a:pt x="2072507" y="57373"/>
                </a:moveTo>
                <a:cubicBezTo>
                  <a:pt x="2072507" y="39216"/>
                  <a:pt x="2077195" y="25114"/>
                  <a:pt x="2086571" y="15068"/>
                </a:cubicBezTo>
                <a:cubicBezTo>
                  <a:pt x="2095947" y="5023"/>
                  <a:pt x="2108275" y="0"/>
                  <a:pt x="2123555" y="0"/>
                </a:cubicBezTo>
                <a:cubicBezTo>
                  <a:pt x="2136899" y="0"/>
                  <a:pt x="2147739" y="3944"/>
                  <a:pt x="2156074" y="11831"/>
                </a:cubicBezTo>
                <a:cubicBezTo>
                  <a:pt x="2161034" y="16495"/>
                  <a:pt x="2164755" y="23192"/>
                  <a:pt x="2167236" y="31923"/>
                </a:cubicBezTo>
                <a:lnTo>
                  <a:pt x="2145432" y="37132"/>
                </a:lnTo>
                <a:cubicBezTo>
                  <a:pt x="2144142" y="31477"/>
                  <a:pt x="2141451" y="27012"/>
                  <a:pt x="2137358" y="23738"/>
                </a:cubicBezTo>
                <a:cubicBezTo>
                  <a:pt x="2133266" y="20463"/>
                  <a:pt x="2128292" y="18826"/>
                  <a:pt x="2122438" y="18826"/>
                </a:cubicBezTo>
                <a:cubicBezTo>
                  <a:pt x="2114352" y="18826"/>
                  <a:pt x="2107791" y="21729"/>
                  <a:pt x="2102756" y="27533"/>
                </a:cubicBezTo>
                <a:cubicBezTo>
                  <a:pt x="2097720" y="33337"/>
                  <a:pt x="2095203" y="42738"/>
                  <a:pt x="2095203" y="55736"/>
                </a:cubicBezTo>
                <a:cubicBezTo>
                  <a:pt x="2095203" y="69527"/>
                  <a:pt x="2097683" y="79350"/>
                  <a:pt x="2102644" y="85204"/>
                </a:cubicBezTo>
                <a:cubicBezTo>
                  <a:pt x="2107605" y="91058"/>
                  <a:pt x="2114054" y="93985"/>
                  <a:pt x="2121992" y="93985"/>
                </a:cubicBezTo>
                <a:cubicBezTo>
                  <a:pt x="2127846" y="93985"/>
                  <a:pt x="2132881" y="92124"/>
                  <a:pt x="2137098" y="88404"/>
                </a:cubicBezTo>
                <a:cubicBezTo>
                  <a:pt x="2141315" y="84683"/>
                  <a:pt x="2144341" y="78829"/>
                  <a:pt x="2146177" y="70842"/>
                </a:cubicBezTo>
                <a:lnTo>
                  <a:pt x="2167533" y="77613"/>
                </a:lnTo>
                <a:cubicBezTo>
                  <a:pt x="2164259" y="89520"/>
                  <a:pt x="2158814" y="98363"/>
                  <a:pt x="2151199" y="104142"/>
                </a:cubicBezTo>
                <a:cubicBezTo>
                  <a:pt x="2143584" y="109922"/>
                  <a:pt x="2133923" y="112811"/>
                  <a:pt x="2122215" y="112811"/>
                </a:cubicBezTo>
                <a:cubicBezTo>
                  <a:pt x="2107729" y="112811"/>
                  <a:pt x="2095823" y="107863"/>
                  <a:pt x="2086496" y="97966"/>
                </a:cubicBezTo>
                <a:cubicBezTo>
                  <a:pt x="2077170" y="88069"/>
                  <a:pt x="2072507" y="74538"/>
                  <a:pt x="2072507" y="57373"/>
                </a:cubicBezTo>
                <a:close/>
                <a:moveTo>
                  <a:pt x="1971601" y="110951"/>
                </a:moveTo>
                <a:lnTo>
                  <a:pt x="1971601" y="1860"/>
                </a:lnTo>
                <a:lnTo>
                  <a:pt x="2052489" y="1860"/>
                </a:lnTo>
                <a:lnTo>
                  <a:pt x="2052489" y="20315"/>
                </a:lnTo>
                <a:lnTo>
                  <a:pt x="1993628" y="20315"/>
                </a:lnTo>
                <a:lnTo>
                  <a:pt x="1993628" y="44499"/>
                </a:lnTo>
                <a:lnTo>
                  <a:pt x="2048396" y="44499"/>
                </a:lnTo>
                <a:lnTo>
                  <a:pt x="2048396" y="62880"/>
                </a:lnTo>
                <a:lnTo>
                  <a:pt x="1993628" y="62880"/>
                </a:lnTo>
                <a:lnTo>
                  <a:pt x="1993628" y="92571"/>
                </a:lnTo>
                <a:lnTo>
                  <a:pt x="2054573" y="92571"/>
                </a:lnTo>
                <a:lnTo>
                  <a:pt x="2054573" y="110951"/>
                </a:lnTo>
                <a:close/>
                <a:moveTo>
                  <a:pt x="1868537" y="20315"/>
                </a:moveTo>
                <a:lnTo>
                  <a:pt x="1868537" y="1860"/>
                </a:lnTo>
                <a:lnTo>
                  <a:pt x="1955230" y="1860"/>
                </a:lnTo>
                <a:lnTo>
                  <a:pt x="1955230" y="20315"/>
                </a:lnTo>
                <a:lnTo>
                  <a:pt x="1922934" y="20315"/>
                </a:lnTo>
                <a:lnTo>
                  <a:pt x="1922934" y="110951"/>
                </a:lnTo>
                <a:lnTo>
                  <a:pt x="1900908" y="110951"/>
                </a:lnTo>
                <a:lnTo>
                  <a:pt x="1900908" y="20315"/>
                </a:lnTo>
                <a:close/>
                <a:moveTo>
                  <a:pt x="1705050" y="110951"/>
                </a:moveTo>
                <a:lnTo>
                  <a:pt x="1705050" y="1860"/>
                </a:lnTo>
                <a:lnTo>
                  <a:pt x="1779836" y="1860"/>
                </a:lnTo>
                <a:lnTo>
                  <a:pt x="1779836" y="20315"/>
                </a:lnTo>
                <a:lnTo>
                  <a:pt x="1727076" y="20315"/>
                </a:lnTo>
                <a:lnTo>
                  <a:pt x="1727076" y="46136"/>
                </a:lnTo>
                <a:lnTo>
                  <a:pt x="1772618" y="46136"/>
                </a:lnTo>
                <a:lnTo>
                  <a:pt x="1772618" y="64591"/>
                </a:lnTo>
                <a:lnTo>
                  <a:pt x="1727076" y="64591"/>
                </a:lnTo>
                <a:lnTo>
                  <a:pt x="1727076" y="110951"/>
                </a:lnTo>
                <a:close/>
                <a:moveTo>
                  <a:pt x="1608832" y="56331"/>
                </a:moveTo>
                <a:cubicBezTo>
                  <a:pt x="1608832" y="68684"/>
                  <a:pt x="1611685" y="78048"/>
                  <a:pt x="1617390" y="84422"/>
                </a:cubicBezTo>
                <a:cubicBezTo>
                  <a:pt x="1623095" y="90797"/>
                  <a:pt x="1630338" y="93985"/>
                  <a:pt x="1639119" y="93985"/>
                </a:cubicBezTo>
                <a:cubicBezTo>
                  <a:pt x="1647900" y="93985"/>
                  <a:pt x="1655105" y="90822"/>
                  <a:pt x="1660736" y="84497"/>
                </a:cubicBezTo>
                <a:cubicBezTo>
                  <a:pt x="1666367" y="78172"/>
                  <a:pt x="1669182" y="68684"/>
                  <a:pt x="1669182" y="56033"/>
                </a:cubicBezTo>
                <a:cubicBezTo>
                  <a:pt x="1669182" y="43532"/>
                  <a:pt x="1666441" y="34205"/>
                  <a:pt x="1660959" y="28054"/>
                </a:cubicBezTo>
                <a:cubicBezTo>
                  <a:pt x="1655478" y="21902"/>
                  <a:pt x="1648197" y="18826"/>
                  <a:pt x="1639119" y="18826"/>
                </a:cubicBezTo>
                <a:cubicBezTo>
                  <a:pt x="1630040" y="18826"/>
                  <a:pt x="1622723" y="21939"/>
                  <a:pt x="1617167" y="28165"/>
                </a:cubicBezTo>
                <a:cubicBezTo>
                  <a:pt x="1611610" y="34391"/>
                  <a:pt x="1608832" y="43780"/>
                  <a:pt x="1608832" y="56331"/>
                </a:cubicBezTo>
                <a:close/>
                <a:moveTo>
                  <a:pt x="1586136" y="57075"/>
                </a:moveTo>
                <a:cubicBezTo>
                  <a:pt x="1586136" y="45963"/>
                  <a:pt x="1587798" y="36636"/>
                  <a:pt x="1591122" y="29096"/>
                </a:cubicBezTo>
                <a:cubicBezTo>
                  <a:pt x="1593602" y="23539"/>
                  <a:pt x="1596988" y="18554"/>
                  <a:pt x="1601279" y="14138"/>
                </a:cubicBezTo>
                <a:cubicBezTo>
                  <a:pt x="1605571" y="9723"/>
                  <a:pt x="1610271" y="6449"/>
                  <a:pt x="1615381" y="4316"/>
                </a:cubicBezTo>
                <a:cubicBezTo>
                  <a:pt x="1622177" y="1438"/>
                  <a:pt x="1630016" y="0"/>
                  <a:pt x="1638896" y="0"/>
                </a:cubicBezTo>
                <a:cubicBezTo>
                  <a:pt x="1654969" y="0"/>
                  <a:pt x="1667830" y="4985"/>
                  <a:pt x="1677479" y="14957"/>
                </a:cubicBezTo>
                <a:cubicBezTo>
                  <a:pt x="1687128" y="24928"/>
                  <a:pt x="1691953" y="38794"/>
                  <a:pt x="1691953" y="56554"/>
                </a:cubicBezTo>
                <a:cubicBezTo>
                  <a:pt x="1691953" y="74166"/>
                  <a:pt x="1687166" y="87945"/>
                  <a:pt x="1677591" y="97891"/>
                </a:cubicBezTo>
                <a:cubicBezTo>
                  <a:pt x="1668016" y="107838"/>
                  <a:pt x="1655217" y="112811"/>
                  <a:pt x="1639193" y="112811"/>
                </a:cubicBezTo>
                <a:cubicBezTo>
                  <a:pt x="1622971" y="112811"/>
                  <a:pt x="1610073" y="107863"/>
                  <a:pt x="1600498" y="97966"/>
                </a:cubicBezTo>
                <a:cubicBezTo>
                  <a:pt x="1590923" y="88069"/>
                  <a:pt x="1586136" y="74439"/>
                  <a:pt x="1586136" y="57075"/>
                </a:cubicBezTo>
                <a:close/>
                <a:moveTo>
                  <a:pt x="1400101" y="110951"/>
                </a:moveTo>
                <a:lnTo>
                  <a:pt x="1400101" y="1860"/>
                </a:lnTo>
                <a:lnTo>
                  <a:pt x="1480989" y="1860"/>
                </a:lnTo>
                <a:lnTo>
                  <a:pt x="1480989" y="20315"/>
                </a:lnTo>
                <a:lnTo>
                  <a:pt x="1422128" y="20315"/>
                </a:lnTo>
                <a:lnTo>
                  <a:pt x="1422128" y="44499"/>
                </a:lnTo>
                <a:lnTo>
                  <a:pt x="1476896" y="44499"/>
                </a:lnTo>
                <a:lnTo>
                  <a:pt x="1476896" y="62880"/>
                </a:lnTo>
                <a:lnTo>
                  <a:pt x="1422128" y="62880"/>
                </a:lnTo>
                <a:lnTo>
                  <a:pt x="1422128" y="92571"/>
                </a:lnTo>
                <a:lnTo>
                  <a:pt x="1483073" y="92571"/>
                </a:lnTo>
                <a:lnTo>
                  <a:pt x="1483073" y="110951"/>
                </a:lnTo>
                <a:close/>
                <a:moveTo>
                  <a:pt x="1297037" y="20315"/>
                </a:moveTo>
                <a:lnTo>
                  <a:pt x="1297037" y="1860"/>
                </a:lnTo>
                <a:lnTo>
                  <a:pt x="1383730" y="1860"/>
                </a:lnTo>
                <a:lnTo>
                  <a:pt x="1383730" y="20315"/>
                </a:lnTo>
                <a:lnTo>
                  <a:pt x="1351434" y="20315"/>
                </a:lnTo>
                <a:lnTo>
                  <a:pt x="1351434" y="110951"/>
                </a:lnTo>
                <a:lnTo>
                  <a:pt x="1329408" y="110951"/>
                </a:lnTo>
                <a:lnTo>
                  <a:pt x="1329408" y="20315"/>
                </a:lnTo>
                <a:close/>
                <a:moveTo>
                  <a:pt x="1190402" y="60052"/>
                </a:moveTo>
                <a:lnTo>
                  <a:pt x="1190402" y="1860"/>
                </a:lnTo>
                <a:lnTo>
                  <a:pt x="1212429" y="1860"/>
                </a:lnTo>
                <a:lnTo>
                  <a:pt x="1212429" y="60945"/>
                </a:lnTo>
                <a:cubicBezTo>
                  <a:pt x="1212429" y="70321"/>
                  <a:pt x="1212701" y="76398"/>
                  <a:pt x="1213247" y="79176"/>
                </a:cubicBezTo>
                <a:cubicBezTo>
                  <a:pt x="1214190" y="83641"/>
                  <a:pt x="1216435" y="87225"/>
                  <a:pt x="1219982" y="89929"/>
                </a:cubicBezTo>
                <a:cubicBezTo>
                  <a:pt x="1223529" y="92633"/>
                  <a:pt x="1228378" y="93985"/>
                  <a:pt x="1234530" y="93985"/>
                </a:cubicBezTo>
                <a:cubicBezTo>
                  <a:pt x="1240780" y="93985"/>
                  <a:pt x="1245493" y="92707"/>
                  <a:pt x="1248668" y="90152"/>
                </a:cubicBezTo>
                <a:cubicBezTo>
                  <a:pt x="1251843" y="87597"/>
                  <a:pt x="1253753" y="84460"/>
                  <a:pt x="1254398" y="80739"/>
                </a:cubicBezTo>
                <a:cubicBezTo>
                  <a:pt x="1255043" y="77018"/>
                  <a:pt x="1255366" y="70842"/>
                  <a:pt x="1255366" y="62210"/>
                </a:cubicBezTo>
                <a:lnTo>
                  <a:pt x="1255366" y="1860"/>
                </a:lnTo>
                <a:lnTo>
                  <a:pt x="1277392" y="1860"/>
                </a:lnTo>
                <a:lnTo>
                  <a:pt x="1277392" y="59159"/>
                </a:lnTo>
                <a:cubicBezTo>
                  <a:pt x="1277392" y="72256"/>
                  <a:pt x="1276797" y="81508"/>
                  <a:pt x="1275606" y="86915"/>
                </a:cubicBezTo>
                <a:cubicBezTo>
                  <a:pt x="1274416" y="92323"/>
                  <a:pt x="1272220" y="96887"/>
                  <a:pt x="1269021" y="100607"/>
                </a:cubicBezTo>
                <a:cubicBezTo>
                  <a:pt x="1265821" y="104328"/>
                  <a:pt x="1261542" y="107292"/>
                  <a:pt x="1256184" y="109500"/>
                </a:cubicBezTo>
                <a:cubicBezTo>
                  <a:pt x="1250826" y="111708"/>
                  <a:pt x="1243831" y="112811"/>
                  <a:pt x="1235199" y="112811"/>
                </a:cubicBezTo>
                <a:cubicBezTo>
                  <a:pt x="1224781" y="112811"/>
                  <a:pt x="1216881" y="111608"/>
                  <a:pt x="1211498" y="109202"/>
                </a:cubicBezTo>
                <a:cubicBezTo>
                  <a:pt x="1206116" y="106796"/>
                  <a:pt x="1201862" y="103671"/>
                  <a:pt x="1198736" y="99826"/>
                </a:cubicBezTo>
                <a:cubicBezTo>
                  <a:pt x="1195611" y="95981"/>
                  <a:pt x="1193552" y="91951"/>
                  <a:pt x="1192560" y="87734"/>
                </a:cubicBezTo>
                <a:cubicBezTo>
                  <a:pt x="1191121" y="81483"/>
                  <a:pt x="1190402" y="72256"/>
                  <a:pt x="1190402" y="60052"/>
                </a:cubicBezTo>
                <a:close/>
                <a:moveTo>
                  <a:pt x="1087487" y="20315"/>
                </a:moveTo>
                <a:lnTo>
                  <a:pt x="1087487" y="1860"/>
                </a:lnTo>
                <a:lnTo>
                  <a:pt x="1174180" y="1860"/>
                </a:lnTo>
                <a:lnTo>
                  <a:pt x="1174180" y="20315"/>
                </a:lnTo>
                <a:lnTo>
                  <a:pt x="1141884" y="20315"/>
                </a:lnTo>
                <a:lnTo>
                  <a:pt x="1141884" y="110951"/>
                </a:lnTo>
                <a:lnTo>
                  <a:pt x="1119858" y="110951"/>
                </a:lnTo>
                <a:lnTo>
                  <a:pt x="1119858" y="20315"/>
                </a:lnTo>
                <a:close/>
                <a:moveTo>
                  <a:pt x="1056531" y="110951"/>
                </a:moveTo>
                <a:lnTo>
                  <a:pt x="1056531" y="1860"/>
                </a:lnTo>
                <a:lnTo>
                  <a:pt x="1078558" y="1860"/>
                </a:lnTo>
                <a:lnTo>
                  <a:pt x="1078558" y="110951"/>
                </a:lnTo>
                <a:close/>
                <a:moveTo>
                  <a:pt x="954137" y="20315"/>
                </a:moveTo>
                <a:lnTo>
                  <a:pt x="954137" y="1860"/>
                </a:lnTo>
                <a:lnTo>
                  <a:pt x="1040830" y="1860"/>
                </a:lnTo>
                <a:lnTo>
                  <a:pt x="1040830" y="20315"/>
                </a:lnTo>
                <a:lnTo>
                  <a:pt x="1008534" y="20315"/>
                </a:lnTo>
                <a:lnTo>
                  <a:pt x="1008534" y="110951"/>
                </a:lnTo>
                <a:lnTo>
                  <a:pt x="986508" y="110951"/>
                </a:lnTo>
                <a:lnTo>
                  <a:pt x="986508" y="20315"/>
                </a:lnTo>
                <a:close/>
                <a:moveTo>
                  <a:pt x="851595" y="75455"/>
                </a:moveTo>
                <a:lnTo>
                  <a:pt x="873026" y="73372"/>
                </a:lnTo>
                <a:cubicBezTo>
                  <a:pt x="874316" y="80565"/>
                  <a:pt x="876933" y="85849"/>
                  <a:pt x="880877" y="89222"/>
                </a:cubicBezTo>
                <a:cubicBezTo>
                  <a:pt x="884821" y="92596"/>
                  <a:pt x="890141" y="94282"/>
                  <a:pt x="896839" y="94282"/>
                </a:cubicBezTo>
                <a:cubicBezTo>
                  <a:pt x="903933" y="94282"/>
                  <a:pt x="909278" y="92782"/>
                  <a:pt x="912875" y="89780"/>
                </a:cubicBezTo>
                <a:cubicBezTo>
                  <a:pt x="916471" y="86779"/>
                  <a:pt x="918270" y="83269"/>
                  <a:pt x="918270" y="79251"/>
                </a:cubicBezTo>
                <a:cubicBezTo>
                  <a:pt x="918270" y="76671"/>
                  <a:pt x="917513" y="74476"/>
                  <a:pt x="916000" y="72665"/>
                </a:cubicBezTo>
                <a:cubicBezTo>
                  <a:pt x="914487" y="70854"/>
                  <a:pt x="911845" y="69279"/>
                  <a:pt x="908075" y="67940"/>
                </a:cubicBezTo>
                <a:cubicBezTo>
                  <a:pt x="905495" y="67047"/>
                  <a:pt x="899617" y="65459"/>
                  <a:pt x="890439" y="63177"/>
                </a:cubicBezTo>
                <a:cubicBezTo>
                  <a:pt x="878632" y="60250"/>
                  <a:pt x="870347" y="56654"/>
                  <a:pt x="865585" y="52387"/>
                </a:cubicBezTo>
                <a:cubicBezTo>
                  <a:pt x="858887" y="46384"/>
                  <a:pt x="855539" y="39067"/>
                  <a:pt x="855539" y="30435"/>
                </a:cubicBezTo>
                <a:cubicBezTo>
                  <a:pt x="855539" y="24879"/>
                  <a:pt x="857114" y="19682"/>
                  <a:pt x="860264" y="14845"/>
                </a:cubicBezTo>
                <a:cubicBezTo>
                  <a:pt x="863414" y="10008"/>
                  <a:pt x="867954" y="6325"/>
                  <a:pt x="873882" y="3795"/>
                </a:cubicBezTo>
                <a:cubicBezTo>
                  <a:pt x="879810" y="1265"/>
                  <a:pt x="886966" y="0"/>
                  <a:pt x="895350" y="0"/>
                </a:cubicBezTo>
                <a:cubicBezTo>
                  <a:pt x="909042" y="0"/>
                  <a:pt x="919349" y="3001"/>
                  <a:pt x="926269" y="9004"/>
                </a:cubicBezTo>
                <a:cubicBezTo>
                  <a:pt x="933190" y="15006"/>
                  <a:pt x="936824" y="23018"/>
                  <a:pt x="937171" y="33039"/>
                </a:cubicBezTo>
                <a:lnTo>
                  <a:pt x="915144" y="34007"/>
                </a:lnTo>
                <a:cubicBezTo>
                  <a:pt x="914202" y="28401"/>
                  <a:pt x="912180" y="24370"/>
                  <a:pt x="909080" y="21915"/>
                </a:cubicBezTo>
                <a:cubicBezTo>
                  <a:pt x="905979" y="19459"/>
                  <a:pt x="901328" y="18231"/>
                  <a:pt x="895127" y="18231"/>
                </a:cubicBezTo>
                <a:cubicBezTo>
                  <a:pt x="888727" y="18231"/>
                  <a:pt x="883717" y="19546"/>
                  <a:pt x="880095" y="22175"/>
                </a:cubicBezTo>
                <a:cubicBezTo>
                  <a:pt x="877764" y="23862"/>
                  <a:pt x="876598" y="26119"/>
                  <a:pt x="876598" y="28947"/>
                </a:cubicBezTo>
                <a:cubicBezTo>
                  <a:pt x="876598" y="31526"/>
                  <a:pt x="877689" y="33734"/>
                  <a:pt x="879872" y="35570"/>
                </a:cubicBezTo>
                <a:cubicBezTo>
                  <a:pt x="882650" y="37901"/>
                  <a:pt x="889397" y="40332"/>
                  <a:pt x="900113" y="42862"/>
                </a:cubicBezTo>
                <a:cubicBezTo>
                  <a:pt x="910828" y="45392"/>
                  <a:pt x="918753" y="48009"/>
                  <a:pt x="923888" y="50713"/>
                </a:cubicBezTo>
                <a:cubicBezTo>
                  <a:pt x="929023" y="53417"/>
                  <a:pt x="933041" y="57112"/>
                  <a:pt x="935943" y="61801"/>
                </a:cubicBezTo>
                <a:cubicBezTo>
                  <a:pt x="938845" y="66489"/>
                  <a:pt x="940296" y="72281"/>
                  <a:pt x="940296" y="79176"/>
                </a:cubicBezTo>
                <a:cubicBezTo>
                  <a:pt x="940296" y="85427"/>
                  <a:pt x="938560" y="91281"/>
                  <a:pt x="935087" y="96738"/>
                </a:cubicBezTo>
                <a:cubicBezTo>
                  <a:pt x="931615" y="102195"/>
                  <a:pt x="926703" y="106251"/>
                  <a:pt x="920353" y="108905"/>
                </a:cubicBezTo>
                <a:cubicBezTo>
                  <a:pt x="914003" y="111559"/>
                  <a:pt x="906091" y="112886"/>
                  <a:pt x="896615" y="112886"/>
                </a:cubicBezTo>
                <a:cubicBezTo>
                  <a:pt x="882824" y="112886"/>
                  <a:pt x="872232" y="109698"/>
                  <a:pt x="864840" y="103324"/>
                </a:cubicBezTo>
                <a:cubicBezTo>
                  <a:pt x="857449" y="96949"/>
                  <a:pt x="853034" y="87659"/>
                  <a:pt x="851595" y="75455"/>
                </a:cubicBezTo>
                <a:close/>
                <a:moveTo>
                  <a:pt x="743099" y="110951"/>
                </a:moveTo>
                <a:lnTo>
                  <a:pt x="743099" y="1860"/>
                </a:lnTo>
                <a:lnTo>
                  <a:pt x="764530" y="1860"/>
                </a:lnTo>
                <a:lnTo>
                  <a:pt x="809179" y="74711"/>
                </a:lnTo>
                <a:lnTo>
                  <a:pt x="809179" y="1860"/>
                </a:lnTo>
                <a:lnTo>
                  <a:pt x="829643" y="1860"/>
                </a:lnTo>
                <a:lnTo>
                  <a:pt x="829643" y="110951"/>
                </a:lnTo>
                <a:lnTo>
                  <a:pt x="807542" y="110951"/>
                </a:lnTo>
                <a:lnTo>
                  <a:pt x="763563" y="39811"/>
                </a:lnTo>
                <a:lnTo>
                  <a:pt x="763563" y="110951"/>
                </a:lnTo>
                <a:close/>
                <a:moveTo>
                  <a:pt x="704106" y="110951"/>
                </a:moveTo>
                <a:lnTo>
                  <a:pt x="704106" y="1860"/>
                </a:lnTo>
                <a:lnTo>
                  <a:pt x="726133" y="1860"/>
                </a:lnTo>
                <a:lnTo>
                  <a:pt x="726133" y="110951"/>
                </a:lnTo>
                <a:close/>
                <a:moveTo>
                  <a:pt x="500956" y="56033"/>
                </a:moveTo>
                <a:cubicBezTo>
                  <a:pt x="500956" y="44673"/>
                  <a:pt x="503337" y="34577"/>
                  <a:pt x="508099" y="25747"/>
                </a:cubicBezTo>
                <a:cubicBezTo>
                  <a:pt x="512862" y="16916"/>
                  <a:pt x="519832" y="10145"/>
                  <a:pt x="529010" y="5432"/>
                </a:cubicBezTo>
                <a:cubicBezTo>
                  <a:pt x="536005" y="1810"/>
                  <a:pt x="544711" y="0"/>
                  <a:pt x="555129" y="0"/>
                </a:cubicBezTo>
                <a:cubicBezTo>
                  <a:pt x="568673" y="0"/>
                  <a:pt x="579252" y="2840"/>
                  <a:pt x="586867" y="8520"/>
                </a:cubicBezTo>
                <a:cubicBezTo>
                  <a:pt x="594482" y="14200"/>
                  <a:pt x="599381" y="22051"/>
                  <a:pt x="601564" y="32072"/>
                </a:cubicBezTo>
                <a:lnTo>
                  <a:pt x="579686" y="36165"/>
                </a:lnTo>
                <a:cubicBezTo>
                  <a:pt x="578148" y="30807"/>
                  <a:pt x="575258" y="26578"/>
                  <a:pt x="571017" y="23477"/>
                </a:cubicBezTo>
                <a:cubicBezTo>
                  <a:pt x="566775" y="20377"/>
                  <a:pt x="561479" y="18826"/>
                  <a:pt x="555129" y="18826"/>
                </a:cubicBezTo>
                <a:cubicBezTo>
                  <a:pt x="545505" y="18826"/>
                  <a:pt x="537853" y="21877"/>
                  <a:pt x="532172" y="27979"/>
                </a:cubicBezTo>
                <a:cubicBezTo>
                  <a:pt x="526492" y="34081"/>
                  <a:pt x="523652" y="43135"/>
                  <a:pt x="523652" y="55140"/>
                </a:cubicBezTo>
                <a:cubicBezTo>
                  <a:pt x="523652" y="68089"/>
                  <a:pt x="526529" y="77800"/>
                  <a:pt x="532284" y="84274"/>
                </a:cubicBezTo>
                <a:cubicBezTo>
                  <a:pt x="538039" y="90748"/>
                  <a:pt x="545579" y="93985"/>
                  <a:pt x="554906" y="93985"/>
                </a:cubicBezTo>
                <a:cubicBezTo>
                  <a:pt x="559520" y="93985"/>
                  <a:pt x="564146" y="93079"/>
                  <a:pt x="568784" y="91268"/>
                </a:cubicBezTo>
                <a:cubicBezTo>
                  <a:pt x="573423" y="89458"/>
                  <a:pt x="577404" y="87263"/>
                  <a:pt x="580728" y="84683"/>
                </a:cubicBezTo>
                <a:lnTo>
                  <a:pt x="580728" y="70842"/>
                </a:lnTo>
                <a:lnTo>
                  <a:pt x="555501" y="70842"/>
                </a:lnTo>
                <a:lnTo>
                  <a:pt x="555501" y="52462"/>
                </a:lnTo>
                <a:lnTo>
                  <a:pt x="602977" y="52462"/>
                </a:lnTo>
                <a:lnTo>
                  <a:pt x="602977" y="95919"/>
                </a:lnTo>
                <a:cubicBezTo>
                  <a:pt x="598364" y="100384"/>
                  <a:pt x="591679" y="104316"/>
                  <a:pt x="582923" y="107714"/>
                </a:cubicBezTo>
                <a:cubicBezTo>
                  <a:pt x="574167" y="111112"/>
                  <a:pt x="565299" y="112811"/>
                  <a:pt x="556320" y="112811"/>
                </a:cubicBezTo>
                <a:cubicBezTo>
                  <a:pt x="544910" y="112811"/>
                  <a:pt x="534963" y="110418"/>
                  <a:pt x="526480" y="105630"/>
                </a:cubicBezTo>
                <a:cubicBezTo>
                  <a:pt x="517997" y="100843"/>
                  <a:pt x="511622" y="93997"/>
                  <a:pt x="507355" y="85092"/>
                </a:cubicBezTo>
                <a:cubicBezTo>
                  <a:pt x="503089" y="76187"/>
                  <a:pt x="500956" y="66501"/>
                  <a:pt x="500956" y="56033"/>
                </a:cubicBezTo>
                <a:close/>
                <a:moveTo>
                  <a:pt x="381149" y="110951"/>
                </a:moveTo>
                <a:lnTo>
                  <a:pt x="381149" y="1860"/>
                </a:lnTo>
                <a:lnTo>
                  <a:pt x="402580" y="1860"/>
                </a:lnTo>
                <a:lnTo>
                  <a:pt x="447229" y="74711"/>
                </a:lnTo>
                <a:lnTo>
                  <a:pt x="447229" y="1860"/>
                </a:lnTo>
                <a:lnTo>
                  <a:pt x="467693" y="1860"/>
                </a:lnTo>
                <a:lnTo>
                  <a:pt x="467693" y="110951"/>
                </a:lnTo>
                <a:lnTo>
                  <a:pt x="445592" y="110951"/>
                </a:lnTo>
                <a:lnTo>
                  <a:pt x="401613" y="39811"/>
                </a:lnTo>
                <a:lnTo>
                  <a:pt x="401613" y="110951"/>
                </a:lnTo>
                <a:close/>
                <a:moveTo>
                  <a:pt x="342156" y="110951"/>
                </a:moveTo>
                <a:lnTo>
                  <a:pt x="342156" y="1860"/>
                </a:lnTo>
                <a:lnTo>
                  <a:pt x="364183" y="1860"/>
                </a:lnTo>
                <a:lnTo>
                  <a:pt x="364183" y="110951"/>
                </a:lnTo>
                <a:close/>
                <a:moveTo>
                  <a:pt x="248618" y="77241"/>
                </a:moveTo>
                <a:lnTo>
                  <a:pt x="269379" y="74860"/>
                </a:lnTo>
                <a:cubicBezTo>
                  <a:pt x="269627" y="81111"/>
                  <a:pt x="270545" y="85526"/>
                  <a:pt x="272132" y="88106"/>
                </a:cubicBezTo>
                <a:cubicBezTo>
                  <a:pt x="274514" y="92025"/>
                  <a:pt x="278135" y="93985"/>
                  <a:pt x="282997" y="93985"/>
                </a:cubicBezTo>
                <a:cubicBezTo>
                  <a:pt x="287908" y="93985"/>
                  <a:pt x="291381" y="92583"/>
                  <a:pt x="293415" y="89780"/>
                </a:cubicBezTo>
                <a:cubicBezTo>
                  <a:pt x="295449" y="86977"/>
                  <a:pt x="296466" y="81161"/>
                  <a:pt x="296466" y="72330"/>
                </a:cubicBezTo>
                <a:lnTo>
                  <a:pt x="296466" y="1860"/>
                </a:lnTo>
                <a:lnTo>
                  <a:pt x="318418" y="1860"/>
                </a:lnTo>
                <a:lnTo>
                  <a:pt x="318418" y="70916"/>
                </a:lnTo>
                <a:cubicBezTo>
                  <a:pt x="318418" y="79945"/>
                  <a:pt x="317624" y="86890"/>
                  <a:pt x="316037" y="91752"/>
                </a:cubicBezTo>
                <a:cubicBezTo>
                  <a:pt x="313904" y="98102"/>
                  <a:pt x="310034" y="103200"/>
                  <a:pt x="304428" y="107044"/>
                </a:cubicBezTo>
                <a:cubicBezTo>
                  <a:pt x="298822" y="110889"/>
                  <a:pt x="291431" y="112811"/>
                  <a:pt x="282253" y="112811"/>
                </a:cubicBezTo>
                <a:cubicBezTo>
                  <a:pt x="271488" y="112811"/>
                  <a:pt x="263203" y="109798"/>
                  <a:pt x="257399" y="103770"/>
                </a:cubicBezTo>
                <a:cubicBezTo>
                  <a:pt x="251594" y="97743"/>
                  <a:pt x="248667" y="88900"/>
                  <a:pt x="248618" y="77241"/>
                </a:cubicBezTo>
                <a:close/>
                <a:moveTo>
                  <a:pt x="218331" y="110951"/>
                </a:moveTo>
                <a:lnTo>
                  <a:pt x="218331" y="1860"/>
                </a:lnTo>
                <a:lnTo>
                  <a:pt x="240358" y="1860"/>
                </a:lnTo>
                <a:lnTo>
                  <a:pt x="240358" y="110951"/>
                </a:lnTo>
                <a:close/>
                <a:moveTo>
                  <a:pt x="114226" y="110951"/>
                </a:moveTo>
                <a:lnTo>
                  <a:pt x="114226" y="1860"/>
                </a:lnTo>
                <a:lnTo>
                  <a:pt x="195114" y="1860"/>
                </a:lnTo>
                <a:lnTo>
                  <a:pt x="195114" y="20315"/>
                </a:lnTo>
                <a:lnTo>
                  <a:pt x="136252" y="20315"/>
                </a:lnTo>
                <a:lnTo>
                  <a:pt x="136252" y="44499"/>
                </a:lnTo>
                <a:lnTo>
                  <a:pt x="191021" y="44499"/>
                </a:lnTo>
                <a:lnTo>
                  <a:pt x="191021" y="62880"/>
                </a:lnTo>
                <a:lnTo>
                  <a:pt x="136252" y="62880"/>
                </a:lnTo>
                <a:lnTo>
                  <a:pt x="136252" y="92571"/>
                </a:lnTo>
                <a:lnTo>
                  <a:pt x="197198" y="92571"/>
                </a:lnTo>
                <a:lnTo>
                  <a:pt x="197198" y="110951"/>
                </a:lnTo>
                <a:close/>
                <a:moveTo>
                  <a:pt x="22027" y="45243"/>
                </a:moveTo>
                <a:lnTo>
                  <a:pt x="36463" y="45243"/>
                </a:lnTo>
                <a:cubicBezTo>
                  <a:pt x="45046" y="45243"/>
                  <a:pt x="50379" y="45119"/>
                  <a:pt x="52462" y="44871"/>
                </a:cubicBezTo>
                <a:cubicBezTo>
                  <a:pt x="56232" y="44425"/>
                  <a:pt x="59197" y="43123"/>
                  <a:pt x="61355" y="40965"/>
                </a:cubicBezTo>
                <a:cubicBezTo>
                  <a:pt x="63513" y="38807"/>
                  <a:pt x="64592" y="35966"/>
                  <a:pt x="64592" y="32444"/>
                </a:cubicBezTo>
                <a:cubicBezTo>
                  <a:pt x="64592" y="29071"/>
                  <a:pt x="63661" y="26330"/>
                  <a:pt x="61801" y="24221"/>
                </a:cubicBezTo>
                <a:cubicBezTo>
                  <a:pt x="59941" y="22113"/>
                  <a:pt x="57175" y="20836"/>
                  <a:pt x="53504" y="20389"/>
                </a:cubicBezTo>
                <a:cubicBezTo>
                  <a:pt x="51321" y="20141"/>
                  <a:pt x="45046" y="20017"/>
                  <a:pt x="34677" y="20017"/>
                </a:cubicBezTo>
                <a:lnTo>
                  <a:pt x="22027" y="20017"/>
                </a:lnTo>
                <a:close/>
                <a:moveTo>
                  <a:pt x="22027" y="92571"/>
                </a:moveTo>
                <a:lnTo>
                  <a:pt x="42416" y="92571"/>
                </a:lnTo>
                <a:cubicBezTo>
                  <a:pt x="50354" y="92571"/>
                  <a:pt x="55389" y="92347"/>
                  <a:pt x="57522" y="91901"/>
                </a:cubicBezTo>
                <a:cubicBezTo>
                  <a:pt x="60797" y="91306"/>
                  <a:pt x="63463" y="89855"/>
                  <a:pt x="65522" y="87548"/>
                </a:cubicBezTo>
                <a:cubicBezTo>
                  <a:pt x="67581" y="85241"/>
                  <a:pt x="68610" y="82153"/>
                  <a:pt x="68610" y="78283"/>
                </a:cubicBezTo>
                <a:cubicBezTo>
                  <a:pt x="68610" y="75009"/>
                  <a:pt x="67816" y="72231"/>
                  <a:pt x="66229" y="69949"/>
                </a:cubicBezTo>
                <a:cubicBezTo>
                  <a:pt x="64641" y="67667"/>
                  <a:pt x="62347" y="66005"/>
                  <a:pt x="59345" y="64963"/>
                </a:cubicBezTo>
                <a:cubicBezTo>
                  <a:pt x="56344" y="63921"/>
                  <a:pt x="49833" y="63400"/>
                  <a:pt x="39812" y="63400"/>
                </a:cubicBezTo>
                <a:lnTo>
                  <a:pt x="22027" y="63400"/>
                </a:lnTo>
                <a:close/>
                <a:moveTo>
                  <a:pt x="0" y="110951"/>
                </a:moveTo>
                <a:lnTo>
                  <a:pt x="0" y="1860"/>
                </a:lnTo>
                <a:lnTo>
                  <a:pt x="43607" y="1860"/>
                </a:lnTo>
                <a:cubicBezTo>
                  <a:pt x="52239" y="1860"/>
                  <a:pt x="58676" y="2220"/>
                  <a:pt x="62917" y="2939"/>
                </a:cubicBezTo>
                <a:cubicBezTo>
                  <a:pt x="67159" y="3658"/>
                  <a:pt x="70954" y="5159"/>
                  <a:pt x="74303" y="7441"/>
                </a:cubicBezTo>
                <a:cubicBezTo>
                  <a:pt x="77651" y="9723"/>
                  <a:pt x="80442" y="12762"/>
                  <a:pt x="82674" y="16557"/>
                </a:cubicBezTo>
                <a:cubicBezTo>
                  <a:pt x="84907" y="20352"/>
                  <a:pt x="86023" y="24606"/>
                  <a:pt x="86023" y="29319"/>
                </a:cubicBezTo>
                <a:cubicBezTo>
                  <a:pt x="86023" y="34429"/>
                  <a:pt x="84646" y="39117"/>
                  <a:pt x="81893" y="43383"/>
                </a:cubicBezTo>
                <a:cubicBezTo>
                  <a:pt x="79140" y="47649"/>
                  <a:pt x="75407" y="50849"/>
                  <a:pt x="70694" y="52982"/>
                </a:cubicBezTo>
                <a:cubicBezTo>
                  <a:pt x="77341" y="54917"/>
                  <a:pt x="82451" y="58216"/>
                  <a:pt x="86023" y="62880"/>
                </a:cubicBezTo>
                <a:cubicBezTo>
                  <a:pt x="89595" y="67543"/>
                  <a:pt x="91381" y="73025"/>
                  <a:pt x="91381" y="79325"/>
                </a:cubicBezTo>
                <a:cubicBezTo>
                  <a:pt x="91381" y="84286"/>
                  <a:pt x="90227" y="89110"/>
                  <a:pt x="87920" y="93799"/>
                </a:cubicBezTo>
                <a:cubicBezTo>
                  <a:pt x="85614" y="98487"/>
                  <a:pt x="82463" y="102232"/>
                  <a:pt x="78470" y="105035"/>
                </a:cubicBezTo>
                <a:cubicBezTo>
                  <a:pt x="74476" y="107838"/>
                  <a:pt x="69553" y="109562"/>
                  <a:pt x="63699" y="110207"/>
                </a:cubicBezTo>
                <a:cubicBezTo>
                  <a:pt x="60028" y="110604"/>
                  <a:pt x="51172" y="110852"/>
                  <a:pt x="37133" y="110951"/>
                </a:cubicBezTo>
                <a:close/>
              </a:path>
            </a:pathLst>
          </a:custGeom>
          <a:solidFill>
            <a:prstClr val="white">
              <a:alpha val="10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92" name="组合 191"/>
          <p:cNvGrpSpPr/>
          <p:nvPr userDrawn="1"/>
        </p:nvGrpSpPr>
        <p:grpSpPr>
          <a:xfrm>
            <a:off x="9825510" y="2044717"/>
            <a:ext cx="1795614" cy="3226199"/>
            <a:chOff x="561994" y="2044717"/>
            <a:chExt cx="1795614" cy="3226199"/>
          </a:xfrm>
          <a:solidFill>
            <a:schemeClr val="bg1">
              <a:alpha val="10000"/>
            </a:schemeClr>
          </a:solidFill>
        </p:grpSpPr>
        <p:grpSp>
          <p:nvGrpSpPr>
            <p:cNvPr id="193" name="组合 192"/>
            <p:cNvGrpSpPr/>
            <p:nvPr/>
          </p:nvGrpSpPr>
          <p:grpSpPr>
            <a:xfrm>
              <a:off x="561994" y="2044717"/>
              <a:ext cx="613545" cy="3226199"/>
              <a:chOff x="2216999" y="2681186"/>
              <a:chExt cx="240761" cy="1265992"/>
            </a:xfrm>
            <a:grpFill/>
          </p:grpSpPr>
          <p:sp>
            <p:nvSpPr>
              <p:cNvPr id="209" name="Freeform 5"/>
              <p:cNvSpPr/>
              <p:nvPr/>
            </p:nvSpPr>
            <p:spPr bwMode="auto">
              <a:xfrm>
                <a:off x="2219790" y="3364140"/>
                <a:ext cx="235178" cy="26518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6"/>
              <p:cNvSpPr/>
              <p:nvPr/>
            </p:nvSpPr>
            <p:spPr bwMode="auto">
              <a:xfrm>
                <a:off x="2269687" y="3743404"/>
                <a:ext cx="135385" cy="203774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11" name="组合 210"/>
              <p:cNvGrpSpPr/>
              <p:nvPr/>
            </p:nvGrpSpPr>
            <p:grpSpPr>
              <a:xfrm>
                <a:off x="2216999" y="2681186"/>
                <a:ext cx="240761" cy="298683"/>
                <a:chOff x="5548313" y="2084388"/>
                <a:chExt cx="547688" cy="679451"/>
              </a:xfrm>
              <a:grpFill/>
            </p:grpSpPr>
            <p:sp>
              <p:nvSpPr>
                <p:cNvPr id="21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" name="组合 211"/>
              <p:cNvGrpSpPr/>
              <p:nvPr/>
            </p:nvGrpSpPr>
            <p:grpSpPr>
              <a:xfrm>
                <a:off x="2264553" y="3093948"/>
                <a:ext cx="145652" cy="156113"/>
                <a:chOff x="3792874" y="3156423"/>
                <a:chExt cx="331330" cy="355128"/>
              </a:xfrm>
              <a:grpFill/>
            </p:grpSpPr>
            <p:sp>
              <p:nvSpPr>
                <p:cNvPr id="21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5" name="组合 194"/>
            <p:cNvGrpSpPr/>
            <p:nvPr/>
          </p:nvGrpSpPr>
          <p:grpSpPr>
            <a:xfrm>
              <a:off x="1742290" y="2052217"/>
              <a:ext cx="615318" cy="3211202"/>
              <a:chOff x="796609" y="2677714"/>
              <a:chExt cx="241457" cy="1260107"/>
            </a:xfrm>
            <a:grpFill/>
          </p:grpSpPr>
          <p:grpSp>
            <p:nvGrpSpPr>
              <p:cNvPr id="196" name="组合 195"/>
              <p:cNvGrpSpPr/>
              <p:nvPr/>
            </p:nvGrpSpPr>
            <p:grpSpPr>
              <a:xfrm>
                <a:off x="810915" y="3393249"/>
                <a:ext cx="212845" cy="224013"/>
                <a:chOff x="6113463" y="3541713"/>
                <a:chExt cx="484188" cy="509588"/>
              </a:xfrm>
              <a:grpFill/>
            </p:grpSpPr>
            <p:sp>
              <p:nvSpPr>
                <p:cNvPr id="20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7" name="组合 196"/>
              <p:cNvGrpSpPr/>
              <p:nvPr/>
            </p:nvGrpSpPr>
            <p:grpSpPr>
              <a:xfrm>
                <a:off x="796609" y="2677714"/>
                <a:ext cx="241457" cy="304965"/>
                <a:chOff x="6108700" y="2066926"/>
                <a:chExt cx="549275" cy="693738"/>
              </a:xfrm>
              <a:grpFill/>
            </p:grpSpPr>
            <p:sp>
              <p:nvSpPr>
                <p:cNvPr id="20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8" name="组合 197"/>
              <p:cNvGrpSpPr/>
              <p:nvPr/>
            </p:nvGrpSpPr>
            <p:grpSpPr>
              <a:xfrm>
                <a:off x="836386" y="3118178"/>
                <a:ext cx="161902" cy="139572"/>
                <a:chOff x="6186488" y="2930526"/>
                <a:chExt cx="368300" cy="317500"/>
              </a:xfrm>
              <a:grpFill/>
            </p:grpSpPr>
            <p:sp>
              <p:nvSpPr>
                <p:cNvPr id="20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9" name="组合 198"/>
              <p:cNvGrpSpPr/>
              <p:nvPr/>
            </p:nvGrpSpPr>
            <p:grpSpPr>
              <a:xfrm>
                <a:off x="824480" y="3752760"/>
                <a:ext cx="185714" cy="185061"/>
                <a:chOff x="11893465" y="1994536"/>
                <a:chExt cx="274986" cy="274018"/>
              </a:xfrm>
              <a:grpFill/>
            </p:grpSpPr>
            <p:sp>
              <p:nvSpPr>
                <p:cNvPr id="20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22" name="组合 121"/>
          <p:cNvGrpSpPr/>
          <p:nvPr userDrawn="1"/>
        </p:nvGrpSpPr>
        <p:grpSpPr>
          <a:xfrm>
            <a:off x="9450000" y="514800"/>
            <a:ext cx="2301723" cy="507600"/>
            <a:chOff x="468000" y="514800"/>
            <a:chExt cx="2301723" cy="507600"/>
          </a:xfrm>
        </p:grpSpPr>
        <p:sp>
          <p:nvSpPr>
            <p:cNvPr id="123" name="任意多边形: 形状 122"/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4" name="组合 123"/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5" name="任意多边形: 形状 124"/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/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/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/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4" name="任意多边形: 形状 133"/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/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/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任意多边形: 形状 82"/>
          <p:cNvSpPr/>
          <p:nvPr/>
        </p:nvSpPr>
        <p:spPr>
          <a:xfrm>
            <a:off x="4850046" y="860118"/>
            <a:ext cx="2491113" cy="560417"/>
          </a:xfrm>
          <a:custGeom>
            <a:avLst/>
            <a:gdLst>
              <a:gd name="connsiteX0" fmla="*/ 327812 w 2491113"/>
              <a:gd name="connsiteY0" fmla="*/ 506215 h 560417"/>
              <a:gd name="connsiteX1" fmla="*/ 330932 w 2491113"/>
              <a:gd name="connsiteY1" fmla="*/ 512842 h 560417"/>
              <a:gd name="connsiteX2" fmla="*/ 330490 w 2491113"/>
              <a:gd name="connsiteY2" fmla="*/ 519966 h 560417"/>
              <a:gd name="connsiteX3" fmla="*/ 329524 w 2491113"/>
              <a:gd name="connsiteY3" fmla="*/ 521407 h 560417"/>
              <a:gd name="connsiteX4" fmla="*/ 320632 w 2491113"/>
              <a:gd name="connsiteY4" fmla="*/ 521899 h 560417"/>
              <a:gd name="connsiteX5" fmla="*/ 317540 w 2491113"/>
              <a:gd name="connsiteY5" fmla="*/ 515438 h 560417"/>
              <a:gd name="connsiteX6" fmla="*/ 317982 w 2491113"/>
              <a:gd name="connsiteY6" fmla="*/ 508120 h 560417"/>
              <a:gd name="connsiteX7" fmla="*/ 319070 w 2491113"/>
              <a:gd name="connsiteY7" fmla="*/ 506511 h 560417"/>
              <a:gd name="connsiteX8" fmla="*/ 327812 w 2491113"/>
              <a:gd name="connsiteY8" fmla="*/ 506215 h 560417"/>
              <a:gd name="connsiteX9" fmla="*/ 290260 w 2491113"/>
              <a:gd name="connsiteY9" fmla="*/ 504420 h 560417"/>
              <a:gd name="connsiteX10" fmla="*/ 271787 w 2491113"/>
              <a:gd name="connsiteY10" fmla="*/ 504751 h 560417"/>
              <a:gd name="connsiteX11" fmla="*/ 272284 w 2491113"/>
              <a:gd name="connsiteY11" fmla="*/ 532032 h 560417"/>
              <a:gd name="connsiteX12" fmla="*/ 290839 w 2491113"/>
              <a:gd name="connsiteY12" fmla="*/ 531673 h 560417"/>
              <a:gd name="connsiteX13" fmla="*/ 290839 w 2491113"/>
              <a:gd name="connsiteY13" fmla="*/ 529243 h 560417"/>
              <a:gd name="connsiteX14" fmla="*/ 290839 w 2491113"/>
              <a:gd name="connsiteY14" fmla="*/ 526841 h 560417"/>
              <a:gd name="connsiteX15" fmla="*/ 277033 w 2491113"/>
              <a:gd name="connsiteY15" fmla="*/ 527090 h 560417"/>
              <a:gd name="connsiteX16" fmla="*/ 277033 w 2491113"/>
              <a:gd name="connsiteY16" fmla="*/ 519993 h 560417"/>
              <a:gd name="connsiteX17" fmla="*/ 289293 w 2491113"/>
              <a:gd name="connsiteY17" fmla="*/ 519772 h 560417"/>
              <a:gd name="connsiteX18" fmla="*/ 289293 w 2491113"/>
              <a:gd name="connsiteY18" fmla="*/ 517425 h 560417"/>
              <a:gd name="connsiteX19" fmla="*/ 289293 w 2491113"/>
              <a:gd name="connsiteY19" fmla="*/ 515078 h 560417"/>
              <a:gd name="connsiteX20" fmla="*/ 277033 w 2491113"/>
              <a:gd name="connsiteY20" fmla="*/ 515299 h 560417"/>
              <a:gd name="connsiteX21" fmla="*/ 277033 w 2491113"/>
              <a:gd name="connsiteY21" fmla="*/ 509501 h 560417"/>
              <a:gd name="connsiteX22" fmla="*/ 290260 w 2491113"/>
              <a:gd name="connsiteY22" fmla="*/ 509280 h 560417"/>
              <a:gd name="connsiteX23" fmla="*/ 290260 w 2491113"/>
              <a:gd name="connsiteY23" fmla="*/ 506850 h 560417"/>
              <a:gd name="connsiteX24" fmla="*/ 244976 w 2491113"/>
              <a:gd name="connsiteY24" fmla="*/ 502322 h 560417"/>
              <a:gd name="connsiteX25" fmla="*/ 244672 w 2491113"/>
              <a:gd name="connsiteY25" fmla="*/ 504724 h 560417"/>
              <a:gd name="connsiteX26" fmla="*/ 244396 w 2491113"/>
              <a:gd name="connsiteY26" fmla="*/ 507126 h 560417"/>
              <a:gd name="connsiteX27" fmla="*/ 251906 w 2491113"/>
              <a:gd name="connsiteY27" fmla="*/ 508037 h 560417"/>
              <a:gd name="connsiteX28" fmla="*/ 249145 w 2491113"/>
              <a:gd name="connsiteY28" fmla="*/ 530293 h 560417"/>
              <a:gd name="connsiteX29" fmla="*/ 251906 w 2491113"/>
              <a:gd name="connsiteY29" fmla="*/ 530624 h 560417"/>
              <a:gd name="connsiteX30" fmla="*/ 254474 w 2491113"/>
              <a:gd name="connsiteY30" fmla="*/ 530928 h 560417"/>
              <a:gd name="connsiteX31" fmla="*/ 257235 w 2491113"/>
              <a:gd name="connsiteY31" fmla="*/ 508672 h 560417"/>
              <a:gd name="connsiteX32" fmla="*/ 264774 w 2491113"/>
              <a:gd name="connsiteY32" fmla="*/ 509611 h 560417"/>
              <a:gd name="connsiteX33" fmla="*/ 265050 w 2491113"/>
              <a:gd name="connsiteY33" fmla="*/ 507181 h 560417"/>
              <a:gd name="connsiteX34" fmla="*/ 265215 w 2491113"/>
              <a:gd name="connsiteY34" fmla="*/ 504807 h 560417"/>
              <a:gd name="connsiteX35" fmla="*/ 320986 w 2491113"/>
              <a:gd name="connsiteY35" fmla="*/ 500126 h 560417"/>
              <a:gd name="connsiteX36" fmla="*/ 313702 w 2491113"/>
              <a:gd name="connsiteY36" fmla="*/ 505525 h 560417"/>
              <a:gd name="connsiteX37" fmla="*/ 312515 w 2491113"/>
              <a:gd name="connsiteY37" fmla="*/ 516569 h 560417"/>
              <a:gd name="connsiteX38" fmla="*/ 317706 w 2491113"/>
              <a:gd name="connsiteY38" fmla="*/ 526151 h 560417"/>
              <a:gd name="connsiteX39" fmla="*/ 318498 w 2491113"/>
              <a:gd name="connsiteY39" fmla="*/ 526687 h 560417"/>
              <a:gd name="connsiteX40" fmla="*/ 334991 w 2491113"/>
              <a:gd name="connsiteY40" fmla="*/ 522782 h 560417"/>
              <a:gd name="connsiteX41" fmla="*/ 336179 w 2491113"/>
              <a:gd name="connsiteY41" fmla="*/ 511958 h 560417"/>
              <a:gd name="connsiteX42" fmla="*/ 330987 w 2491113"/>
              <a:gd name="connsiteY42" fmla="*/ 502156 h 560417"/>
              <a:gd name="connsiteX43" fmla="*/ 329955 w 2491113"/>
              <a:gd name="connsiteY43" fmla="*/ 501460 h 560417"/>
              <a:gd name="connsiteX44" fmla="*/ 320986 w 2491113"/>
              <a:gd name="connsiteY44" fmla="*/ 500126 h 560417"/>
              <a:gd name="connsiteX45" fmla="*/ 1026263 w 2491113"/>
              <a:gd name="connsiteY45" fmla="*/ 498503 h 560417"/>
              <a:gd name="connsiteX46" fmla="*/ 1026826 w 2491113"/>
              <a:gd name="connsiteY46" fmla="*/ 498753 h 560417"/>
              <a:gd name="connsiteX47" fmla="*/ 1026153 w 2491113"/>
              <a:gd name="connsiteY47" fmla="*/ 498561 h 560417"/>
              <a:gd name="connsiteX48" fmla="*/ 219462 w 2491113"/>
              <a:gd name="connsiteY48" fmla="*/ 496468 h 560417"/>
              <a:gd name="connsiteX49" fmla="*/ 215348 w 2491113"/>
              <a:gd name="connsiteY49" fmla="*/ 513035 h 560417"/>
              <a:gd name="connsiteX50" fmla="*/ 215762 w 2491113"/>
              <a:gd name="connsiteY50" fmla="*/ 521705 h 560417"/>
              <a:gd name="connsiteX51" fmla="*/ 222527 w 2491113"/>
              <a:gd name="connsiteY51" fmla="*/ 526178 h 560417"/>
              <a:gd name="connsiteX52" fmla="*/ 230672 w 2491113"/>
              <a:gd name="connsiteY52" fmla="*/ 525543 h 560417"/>
              <a:gd name="connsiteX53" fmla="*/ 235008 w 2491113"/>
              <a:gd name="connsiteY53" fmla="*/ 517922 h 560417"/>
              <a:gd name="connsiteX54" fmla="*/ 239011 w 2491113"/>
              <a:gd name="connsiteY54" fmla="*/ 501355 h 560417"/>
              <a:gd name="connsiteX55" fmla="*/ 236471 w 2491113"/>
              <a:gd name="connsiteY55" fmla="*/ 500720 h 560417"/>
              <a:gd name="connsiteX56" fmla="*/ 233931 w 2491113"/>
              <a:gd name="connsiteY56" fmla="*/ 500113 h 560417"/>
              <a:gd name="connsiteX57" fmla="*/ 229761 w 2491113"/>
              <a:gd name="connsiteY57" fmla="*/ 516680 h 560417"/>
              <a:gd name="connsiteX58" fmla="*/ 227580 w 2491113"/>
              <a:gd name="connsiteY58" fmla="*/ 520794 h 560417"/>
              <a:gd name="connsiteX59" fmla="*/ 223604 w 2491113"/>
              <a:gd name="connsiteY59" fmla="*/ 521181 h 560417"/>
              <a:gd name="connsiteX60" fmla="*/ 220401 w 2491113"/>
              <a:gd name="connsiteY60" fmla="*/ 518889 h 560417"/>
              <a:gd name="connsiteX61" fmla="*/ 220401 w 2491113"/>
              <a:gd name="connsiteY61" fmla="*/ 514305 h 560417"/>
              <a:gd name="connsiteX62" fmla="*/ 224543 w 2491113"/>
              <a:gd name="connsiteY62" fmla="*/ 497738 h 560417"/>
              <a:gd name="connsiteX63" fmla="*/ 222002 w 2491113"/>
              <a:gd name="connsiteY63" fmla="*/ 497103 h 560417"/>
              <a:gd name="connsiteX64" fmla="*/ 358020 w 2491113"/>
              <a:gd name="connsiteY64" fmla="*/ 491056 h 560417"/>
              <a:gd name="connsiteX65" fmla="*/ 341038 w 2491113"/>
              <a:gd name="connsiteY65" fmla="*/ 496578 h 560417"/>
              <a:gd name="connsiteX66" fmla="*/ 349322 w 2491113"/>
              <a:gd name="connsiteY66" fmla="*/ 522506 h 560417"/>
              <a:gd name="connsiteX67" fmla="*/ 351835 w 2491113"/>
              <a:gd name="connsiteY67" fmla="*/ 521678 h 560417"/>
              <a:gd name="connsiteX68" fmla="*/ 354320 w 2491113"/>
              <a:gd name="connsiteY68" fmla="*/ 520877 h 560417"/>
              <a:gd name="connsiteX69" fmla="*/ 350868 w 2491113"/>
              <a:gd name="connsiteY69" fmla="*/ 509915 h 560417"/>
              <a:gd name="connsiteX70" fmla="*/ 361333 w 2491113"/>
              <a:gd name="connsiteY70" fmla="*/ 506519 h 560417"/>
              <a:gd name="connsiteX71" fmla="*/ 360615 w 2491113"/>
              <a:gd name="connsiteY71" fmla="*/ 504282 h 560417"/>
              <a:gd name="connsiteX72" fmla="*/ 359870 w 2491113"/>
              <a:gd name="connsiteY72" fmla="*/ 502045 h 560417"/>
              <a:gd name="connsiteX73" fmla="*/ 349432 w 2491113"/>
              <a:gd name="connsiteY73" fmla="*/ 505442 h 560417"/>
              <a:gd name="connsiteX74" fmla="*/ 347527 w 2491113"/>
              <a:gd name="connsiteY74" fmla="*/ 499560 h 560417"/>
              <a:gd name="connsiteX75" fmla="*/ 359511 w 2491113"/>
              <a:gd name="connsiteY75" fmla="*/ 495667 h 560417"/>
              <a:gd name="connsiteX76" fmla="*/ 358765 w 2491113"/>
              <a:gd name="connsiteY76" fmla="*/ 493348 h 560417"/>
              <a:gd name="connsiteX77" fmla="*/ 194418 w 2491113"/>
              <a:gd name="connsiteY77" fmla="*/ 487936 h 560417"/>
              <a:gd name="connsiteX78" fmla="*/ 193617 w 2491113"/>
              <a:gd name="connsiteY78" fmla="*/ 490227 h 560417"/>
              <a:gd name="connsiteX79" fmla="*/ 192844 w 2491113"/>
              <a:gd name="connsiteY79" fmla="*/ 492519 h 560417"/>
              <a:gd name="connsiteX80" fmla="*/ 199995 w 2491113"/>
              <a:gd name="connsiteY80" fmla="*/ 494977 h 560417"/>
              <a:gd name="connsiteX81" fmla="*/ 192706 w 2491113"/>
              <a:gd name="connsiteY81" fmla="*/ 516183 h 560417"/>
              <a:gd name="connsiteX82" fmla="*/ 195191 w 2491113"/>
              <a:gd name="connsiteY82" fmla="*/ 517039 h 560417"/>
              <a:gd name="connsiteX83" fmla="*/ 197648 w 2491113"/>
              <a:gd name="connsiteY83" fmla="*/ 517895 h 560417"/>
              <a:gd name="connsiteX84" fmla="*/ 204938 w 2491113"/>
              <a:gd name="connsiteY84" fmla="*/ 496689 h 560417"/>
              <a:gd name="connsiteX85" fmla="*/ 212117 w 2491113"/>
              <a:gd name="connsiteY85" fmla="*/ 499146 h 560417"/>
              <a:gd name="connsiteX86" fmla="*/ 212918 w 2491113"/>
              <a:gd name="connsiteY86" fmla="*/ 496854 h 560417"/>
              <a:gd name="connsiteX87" fmla="*/ 213746 w 2491113"/>
              <a:gd name="connsiteY87" fmla="*/ 494590 h 560417"/>
              <a:gd name="connsiteX88" fmla="*/ 184505 w 2491113"/>
              <a:gd name="connsiteY88" fmla="*/ 483076 h 560417"/>
              <a:gd name="connsiteX89" fmla="*/ 172991 w 2491113"/>
              <a:gd name="connsiteY89" fmla="*/ 507789 h 560417"/>
              <a:gd name="connsiteX90" fmla="*/ 175365 w 2491113"/>
              <a:gd name="connsiteY90" fmla="*/ 508893 h 560417"/>
              <a:gd name="connsiteX91" fmla="*/ 177712 w 2491113"/>
              <a:gd name="connsiteY91" fmla="*/ 509998 h 560417"/>
              <a:gd name="connsiteX92" fmla="*/ 189254 w 2491113"/>
              <a:gd name="connsiteY92" fmla="*/ 485285 h 560417"/>
              <a:gd name="connsiteX93" fmla="*/ 186852 w 2491113"/>
              <a:gd name="connsiteY93" fmla="*/ 484180 h 560417"/>
              <a:gd name="connsiteX94" fmla="*/ 391348 w 2491113"/>
              <a:gd name="connsiteY94" fmla="*/ 474903 h 560417"/>
              <a:gd name="connsiteX95" fmla="*/ 373345 w 2491113"/>
              <a:gd name="connsiteY95" fmla="*/ 484456 h 560417"/>
              <a:gd name="connsiteX96" fmla="*/ 374477 w 2491113"/>
              <a:gd name="connsiteY96" fmla="*/ 486610 h 560417"/>
              <a:gd name="connsiteX97" fmla="*/ 375609 w 2491113"/>
              <a:gd name="connsiteY97" fmla="*/ 488736 h 560417"/>
              <a:gd name="connsiteX98" fmla="*/ 382291 w 2491113"/>
              <a:gd name="connsiteY98" fmla="*/ 485174 h 560417"/>
              <a:gd name="connsiteX99" fmla="*/ 392839 w 2491113"/>
              <a:gd name="connsiteY99" fmla="*/ 504972 h 560417"/>
              <a:gd name="connsiteX100" fmla="*/ 395158 w 2491113"/>
              <a:gd name="connsiteY100" fmla="*/ 503757 h 560417"/>
              <a:gd name="connsiteX101" fmla="*/ 397450 w 2491113"/>
              <a:gd name="connsiteY101" fmla="*/ 502515 h 560417"/>
              <a:gd name="connsiteX102" fmla="*/ 386930 w 2491113"/>
              <a:gd name="connsiteY102" fmla="*/ 482717 h 560417"/>
              <a:gd name="connsiteX103" fmla="*/ 393612 w 2491113"/>
              <a:gd name="connsiteY103" fmla="*/ 479155 h 560417"/>
              <a:gd name="connsiteX104" fmla="*/ 392480 w 2491113"/>
              <a:gd name="connsiteY104" fmla="*/ 477029 h 560417"/>
              <a:gd name="connsiteX105" fmla="*/ 161035 w 2491113"/>
              <a:gd name="connsiteY105" fmla="*/ 470319 h 560417"/>
              <a:gd name="connsiteX106" fmla="*/ 159958 w 2491113"/>
              <a:gd name="connsiteY106" fmla="*/ 472583 h 560417"/>
              <a:gd name="connsiteX107" fmla="*/ 158798 w 2491113"/>
              <a:gd name="connsiteY107" fmla="*/ 474709 h 560417"/>
              <a:gd name="connsiteX108" fmla="*/ 165425 w 2491113"/>
              <a:gd name="connsiteY108" fmla="*/ 478382 h 560417"/>
              <a:gd name="connsiteX109" fmla="*/ 154546 w 2491113"/>
              <a:gd name="connsiteY109" fmla="*/ 497986 h 560417"/>
              <a:gd name="connsiteX110" fmla="*/ 156838 w 2491113"/>
              <a:gd name="connsiteY110" fmla="*/ 499257 h 560417"/>
              <a:gd name="connsiteX111" fmla="*/ 159129 w 2491113"/>
              <a:gd name="connsiteY111" fmla="*/ 500527 h 560417"/>
              <a:gd name="connsiteX112" fmla="*/ 169898 w 2491113"/>
              <a:gd name="connsiteY112" fmla="*/ 480756 h 560417"/>
              <a:gd name="connsiteX113" fmla="*/ 176525 w 2491113"/>
              <a:gd name="connsiteY113" fmla="*/ 484429 h 560417"/>
              <a:gd name="connsiteX114" fmla="*/ 177685 w 2491113"/>
              <a:gd name="connsiteY114" fmla="*/ 482330 h 560417"/>
              <a:gd name="connsiteX115" fmla="*/ 178872 w 2491113"/>
              <a:gd name="connsiteY115" fmla="*/ 480204 h 560417"/>
              <a:gd name="connsiteX116" fmla="*/ 332479 w 2491113"/>
              <a:gd name="connsiteY116" fmla="*/ 466342 h 560417"/>
              <a:gd name="connsiteX117" fmla="*/ 332479 w 2491113"/>
              <a:gd name="connsiteY117" fmla="*/ 466425 h 560417"/>
              <a:gd name="connsiteX118" fmla="*/ 333555 w 2491113"/>
              <a:gd name="connsiteY118" fmla="*/ 468772 h 560417"/>
              <a:gd name="connsiteX119" fmla="*/ 332451 w 2491113"/>
              <a:gd name="connsiteY119" fmla="*/ 475730 h 560417"/>
              <a:gd name="connsiteX120" fmla="*/ 331788 w 2491113"/>
              <a:gd name="connsiteY120" fmla="*/ 469104 h 560417"/>
              <a:gd name="connsiteX121" fmla="*/ 332479 w 2491113"/>
              <a:gd name="connsiteY121" fmla="*/ 466342 h 560417"/>
              <a:gd name="connsiteX122" fmla="*/ 285842 w 2491113"/>
              <a:gd name="connsiteY122" fmla="*/ 466342 h 560417"/>
              <a:gd name="connsiteX123" fmla="*/ 285842 w 2491113"/>
              <a:gd name="connsiteY123" fmla="*/ 466425 h 560417"/>
              <a:gd name="connsiteX124" fmla="*/ 286919 w 2491113"/>
              <a:gd name="connsiteY124" fmla="*/ 468772 h 560417"/>
              <a:gd name="connsiteX125" fmla="*/ 285814 w 2491113"/>
              <a:gd name="connsiteY125" fmla="*/ 475730 h 560417"/>
              <a:gd name="connsiteX126" fmla="*/ 285151 w 2491113"/>
              <a:gd name="connsiteY126" fmla="*/ 469104 h 560417"/>
              <a:gd name="connsiteX127" fmla="*/ 285842 w 2491113"/>
              <a:gd name="connsiteY127" fmla="*/ 466342 h 560417"/>
              <a:gd name="connsiteX128" fmla="*/ 230507 w 2491113"/>
              <a:gd name="connsiteY128" fmla="*/ 466067 h 560417"/>
              <a:gd name="connsiteX129" fmla="*/ 231998 w 2491113"/>
              <a:gd name="connsiteY129" fmla="*/ 466288 h 560417"/>
              <a:gd name="connsiteX130" fmla="*/ 232191 w 2491113"/>
              <a:gd name="connsiteY130" fmla="*/ 475234 h 560417"/>
              <a:gd name="connsiteX131" fmla="*/ 230507 w 2491113"/>
              <a:gd name="connsiteY131" fmla="*/ 475234 h 560417"/>
              <a:gd name="connsiteX132" fmla="*/ 230507 w 2491113"/>
              <a:gd name="connsiteY132" fmla="*/ 466122 h 560417"/>
              <a:gd name="connsiteX133" fmla="*/ 324747 w 2491113"/>
              <a:gd name="connsiteY133" fmla="*/ 465928 h 560417"/>
              <a:gd name="connsiteX134" fmla="*/ 325769 w 2491113"/>
              <a:gd name="connsiteY134" fmla="*/ 468690 h 560417"/>
              <a:gd name="connsiteX135" fmla="*/ 324885 w 2491113"/>
              <a:gd name="connsiteY135" fmla="*/ 475510 h 560417"/>
              <a:gd name="connsiteX136" fmla="*/ 323587 w 2491113"/>
              <a:gd name="connsiteY136" fmla="*/ 468910 h 560417"/>
              <a:gd name="connsiteX137" fmla="*/ 324747 w 2491113"/>
              <a:gd name="connsiteY137" fmla="*/ 466011 h 560417"/>
              <a:gd name="connsiteX138" fmla="*/ 278110 w 2491113"/>
              <a:gd name="connsiteY138" fmla="*/ 465928 h 560417"/>
              <a:gd name="connsiteX139" fmla="*/ 279132 w 2491113"/>
              <a:gd name="connsiteY139" fmla="*/ 468690 h 560417"/>
              <a:gd name="connsiteX140" fmla="*/ 278276 w 2491113"/>
              <a:gd name="connsiteY140" fmla="*/ 475648 h 560417"/>
              <a:gd name="connsiteX141" fmla="*/ 276950 w 2491113"/>
              <a:gd name="connsiteY141" fmla="*/ 468910 h 560417"/>
              <a:gd name="connsiteX142" fmla="*/ 278110 w 2491113"/>
              <a:gd name="connsiteY142" fmla="*/ 466011 h 560417"/>
              <a:gd name="connsiteX143" fmla="*/ 691343 w 2491113"/>
              <a:gd name="connsiteY143" fmla="*/ 465446 h 560417"/>
              <a:gd name="connsiteX144" fmla="*/ 691440 w 2491113"/>
              <a:gd name="connsiteY144" fmla="*/ 484602 h 560417"/>
              <a:gd name="connsiteX145" fmla="*/ 708286 w 2491113"/>
              <a:gd name="connsiteY145" fmla="*/ 484602 h 560417"/>
              <a:gd name="connsiteX146" fmla="*/ 716469 w 2491113"/>
              <a:gd name="connsiteY146" fmla="*/ 482100 h 560417"/>
              <a:gd name="connsiteX147" fmla="*/ 719165 w 2491113"/>
              <a:gd name="connsiteY147" fmla="*/ 474398 h 560417"/>
              <a:gd name="connsiteX148" fmla="*/ 716372 w 2491113"/>
              <a:gd name="connsiteY148" fmla="*/ 467659 h 560417"/>
              <a:gd name="connsiteX149" fmla="*/ 707998 w 2491113"/>
              <a:gd name="connsiteY149" fmla="*/ 465446 h 560417"/>
              <a:gd name="connsiteX150" fmla="*/ 238625 w 2491113"/>
              <a:gd name="connsiteY150" fmla="*/ 465432 h 560417"/>
              <a:gd name="connsiteX151" fmla="*/ 239398 w 2491113"/>
              <a:gd name="connsiteY151" fmla="*/ 468690 h 560417"/>
              <a:gd name="connsiteX152" fmla="*/ 238625 w 2491113"/>
              <a:gd name="connsiteY152" fmla="*/ 475179 h 560417"/>
              <a:gd name="connsiteX153" fmla="*/ 237797 w 2491113"/>
              <a:gd name="connsiteY153" fmla="*/ 468690 h 560417"/>
              <a:gd name="connsiteX154" fmla="*/ 238625 w 2491113"/>
              <a:gd name="connsiteY154" fmla="*/ 465432 h 560417"/>
              <a:gd name="connsiteX155" fmla="*/ 234096 w 2491113"/>
              <a:gd name="connsiteY155" fmla="*/ 464797 h 560417"/>
              <a:gd name="connsiteX156" fmla="*/ 234102 w 2491113"/>
              <a:gd name="connsiteY156" fmla="*/ 464983 h 560417"/>
              <a:gd name="connsiteX157" fmla="*/ 234096 w 2491113"/>
              <a:gd name="connsiteY157" fmla="*/ 464990 h 560417"/>
              <a:gd name="connsiteX158" fmla="*/ 234549 w 2491113"/>
              <a:gd name="connsiteY158" fmla="*/ 464435 h 560417"/>
              <a:gd name="connsiteX159" fmla="*/ 236029 w 2491113"/>
              <a:gd name="connsiteY159" fmla="*/ 464797 h 560417"/>
              <a:gd name="connsiteX160" fmla="*/ 236360 w 2491113"/>
              <a:gd name="connsiteY160" fmla="*/ 475842 h 560417"/>
              <a:gd name="connsiteX161" fmla="*/ 234455 w 2491113"/>
              <a:gd name="connsiteY161" fmla="*/ 475842 h 560417"/>
              <a:gd name="connsiteX162" fmla="*/ 234102 w 2491113"/>
              <a:gd name="connsiteY162" fmla="*/ 464983 h 560417"/>
              <a:gd name="connsiteX163" fmla="*/ 328944 w 2491113"/>
              <a:gd name="connsiteY163" fmla="*/ 464023 h 560417"/>
              <a:gd name="connsiteX164" fmla="*/ 329938 w 2491113"/>
              <a:gd name="connsiteY164" fmla="*/ 468165 h 560417"/>
              <a:gd name="connsiteX165" fmla="*/ 328778 w 2491113"/>
              <a:gd name="connsiteY165" fmla="*/ 476200 h 560417"/>
              <a:gd name="connsiteX166" fmla="*/ 327591 w 2491113"/>
              <a:gd name="connsiteY166" fmla="*/ 468055 h 560417"/>
              <a:gd name="connsiteX167" fmla="*/ 328944 w 2491113"/>
              <a:gd name="connsiteY167" fmla="*/ 464023 h 560417"/>
              <a:gd name="connsiteX168" fmla="*/ 282307 w 2491113"/>
              <a:gd name="connsiteY168" fmla="*/ 464023 h 560417"/>
              <a:gd name="connsiteX169" fmla="*/ 283301 w 2491113"/>
              <a:gd name="connsiteY169" fmla="*/ 468165 h 560417"/>
              <a:gd name="connsiteX170" fmla="*/ 282141 w 2491113"/>
              <a:gd name="connsiteY170" fmla="*/ 476200 h 560417"/>
              <a:gd name="connsiteX171" fmla="*/ 280954 w 2491113"/>
              <a:gd name="connsiteY171" fmla="*/ 468055 h 560417"/>
              <a:gd name="connsiteX172" fmla="*/ 282307 w 2491113"/>
              <a:gd name="connsiteY172" fmla="*/ 464023 h 560417"/>
              <a:gd name="connsiteX173" fmla="*/ 207782 w 2491113"/>
              <a:gd name="connsiteY173" fmla="*/ 463167 h 560417"/>
              <a:gd name="connsiteX174" fmla="*/ 207949 w 2491113"/>
              <a:gd name="connsiteY174" fmla="*/ 463320 h 560417"/>
              <a:gd name="connsiteX175" fmla="*/ 207699 w 2491113"/>
              <a:gd name="connsiteY175" fmla="*/ 463278 h 560417"/>
              <a:gd name="connsiteX176" fmla="*/ 412361 w 2491113"/>
              <a:gd name="connsiteY176" fmla="*/ 461676 h 560417"/>
              <a:gd name="connsiteX177" fmla="*/ 396870 w 2491113"/>
              <a:gd name="connsiteY177" fmla="*/ 471727 h 560417"/>
              <a:gd name="connsiteX178" fmla="*/ 411725 w 2491113"/>
              <a:gd name="connsiteY178" fmla="*/ 494590 h 560417"/>
              <a:gd name="connsiteX179" fmla="*/ 427630 w 2491113"/>
              <a:gd name="connsiteY179" fmla="*/ 484153 h 560417"/>
              <a:gd name="connsiteX180" fmla="*/ 426305 w 2491113"/>
              <a:gd name="connsiteY180" fmla="*/ 482109 h 560417"/>
              <a:gd name="connsiteX181" fmla="*/ 425007 w 2491113"/>
              <a:gd name="connsiteY181" fmla="*/ 480094 h 560417"/>
              <a:gd name="connsiteX182" fmla="*/ 413437 w 2491113"/>
              <a:gd name="connsiteY182" fmla="*/ 487604 h 560417"/>
              <a:gd name="connsiteX183" fmla="*/ 409544 w 2491113"/>
              <a:gd name="connsiteY183" fmla="*/ 481668 h 560417"/>
              <a:gd name="connsiteX184" fmla="*/ 419926 w 2491113"/>
              <a:gd name="connsiteY184" fmla="*/ 475041 h 560417"/>
              <a:gd name="connsiteX185" fmla="*/ 418656 w 2491113"/>
              <a:gd name="connsiteY185" fmla="*/ 473053 h 560417"/>
              <a:gd name="connsiteX186" fmla="*/ 417386 w 2491113"/>
              <a:gd name="connsiteY186" fmla="*/ 471092 h 560417"/>
              <a:gd name="connsiteX187" fmla="*/ 407087 w 2491113"/>
              <a:gd name="connsiteY187" fmla="*/ 477774 h 560417"/>
              <a:gd name="connsiteX188" fmla="*/ 403939 w 2491113"/>
              <a:gd name="connsiteY188" fmla="*/ 472915 h 560417"/>
              <a:gd name="connsiteX189" fmla="*/ 414984 w 2491113"/>
              <a:gd name="connsiteY189" fmla="*/ 465735 h 560417"/>
              <a:gd name="connsiteX190" fmla="*/ 413686 w 2491113"/>
              <a:gd name="connsiteY190" fmla="*/ 463692 h 560417"/>
              <a:gd name="connsiteX191" fmla="*/ 141844 w 2491113"/>
              <a:gd name="connsiteY191" fmla="*/ 458915 h 560417"/>
              <a:gd name="connsiteX192" fmla="*/ 136018 w 2491113"/>
              <a:gd name="connsiteY192" fmla="*/ 462450 h 560417"/>
              <a:gd name="connsiteX193" fmla="*/ 134555 w 2491113"/>
              <a:gd name="connsiteY193" fmla="*/ 467834 h 560417"/>
              <a:gd name="connsiteX194" fmla="*/ 139166 w 2491113"/>
              <a:gd name="connsiteY194" fmla="*/ 475068 h 560417"/>
              <a:gd name="connsiteX195" fmla="*/ 141706 w 2491113"/>
              <a:gd name="connsiteY195" fmla="*/ 478768 h 560417"/>
              <a:gd name="connsiteX196" fmla="*/ 141209 w 2491113"/>
              <a:gd name="connsiteY196" fmla="*/ 481198 h 560417"/>
              <a:gd name="connsiteX197" fmla="*/ 138641 w 2491113"/>
              <a:gd name="connsiteY197" fmla="*/ 482358 h 560417"/>
              <a:gd name="connsiteX198" fmla="*/ 134941 w 2491113"/>
              <a:gd name="connsiteY198" fmla="*/ 480756 h 560417"/>
              <a:gd name="connsiteX199" fmla="*/ 132566 w 2491113"/>
              <a:gd name="connsiteY199" fmla="*/ 477581 h 560417"/>
              <a:gd name="connsiteX200" fmla="*/ 133340 w 2491113"/>
              <a:gd name="connsiteY200" fmla="*/ 474019 h 560417"/>
              <a:gd name="connsiteX201" fmla="*/ 129253 w 2491113"/>
              <a:gd name="connsiteY201" fmla="*/ 471065 h 560417"/>
              <a:gd name="connsiteX202" fmla="*/ 127569 w 2491113"/>
              <a:gd name="connsiteY202" fmla="*/ 478244 h 560417"/>
              <a:gd name="connsiteX203" fmla="*/ 132180 w 2491113"/>
              <a:gd name="connsiteY203" fmla="*/ 484567 h 560417"/>
              <a:gd name="connsiteX204" fmla="*/ 139608 w 2491113"/>
              <a:gd name="connsiteY204" fmla="*/ 487162 h 560417"/>
              <a:gd name="connsiteX205" fmla="*/ 145434 w 2491113"/>
              <a:gd name="connsiteY205" fmla="*/ 483849 h 560417"/>
              <a:gd name="connsiteX206" fmla="*/ 147201 w 2491113"/>
              <a:gd name="connsiteY206" fmla="*/ 478327 h 560417"/>
              <a:gd name="connsiteX207" fmla="*/ 143087 w 2491113"/>
              <a:gd name="connsiteY207" fmla="*/ 471534 h 560417"/>
              <a:gd name="connsiteX208" fmla="*/ 140022 w 2491113"/>
              <a:gd name="connsiteY208" fmla="*/ 467337 h 560417"/>
              <a:gd name="connsiteX209" fmla="*/ 140187 w 2491113"/>
              <a:gd name="connsiteY209" fmla="*/ 465128 h 560417"/>
              <a:gd name="connsiteX210" fmla="*/ 142645 w 2491113"/>
              <a:gd name="connsiteY210" fmla="*/ 463637 h 560417"/>
              <a:gd name="connsiteX211" fmla="*/ 145737 w 2491113"/>
              <a:gd name="connsiteY211" fmla="*/ 464686 h 560417"/>
              <a:gd name="connsiteX212" fmla="*/ 148085 w 2491113"/>
              <a:gd name="connsiteY212" fmla="*/ 467806 h 560417"/>
              <a:gd name="connsiteX213" fmla="*/ 147560 w 2491113"/>
              <a:gd name="connsiteY213" fmla="*/ 471230 h 560417"/>
              <a:gd name="connsiteX214" fmla="*/ 151674 w 2491113"/>
              <a:gd name="connsiteY214" fmla="*/ 474240 h 560417"/>
              <a:gd name="connsiteX215" fmla="*/ 151674 w 2491113"/>
              <a:gd name="connsiteY215" fmla="*/ 474185 h 560417"/>
              <a:gd name="connsiteX216" fmla="*/ 153138 w 2491113"/>
              <a:gd name="connsiteY216" fmla="*/ 467226 h 560417"/>
              <a:gd name="connsiteX217" fmla="*/ 148996 w 2491113"/>
              <a:gd name="connsiteY217" fmla="*/ 461235 h 560417"/>
              <a:gd name="connsiteX218" fmla="*/ 141844 w 2491113"/>
              <a:gd name="connsiteY218" fmla="*/ 458915 h 560417"/>
              <a:gd name="connsiteX219" fmla="*/ 433373 w 2491113"/>
              <a:gd name="connsiteY219" fmla="*/ 446655 h 560417"/>
              <a:gd name="connsiteX220" fmla="*/ 426029 w 2491113"/>
              <a:gd name="connsiteY220" fmla="*/ 449417 h 560417"/>
              <a:gd name="connsiteX221" fmla="*/ 422108 w 2491113"/>
              <a:gd name="connsiteY221" fmla="*/ 457700 h 560417"/>
              <a:gd name="connsiteX222" fmla="*/ 426526 w 2491113"/>
              <a:gd name="connsiteY222" fmla="*/ 467834 h 560417"/>
              <a:gd name="connsiteX223" fmla="*/ 435610 w 2491113"/>
              <a:gd name="connsiteY223" fmla="*/ 473771 h 560417"/>
              <a:gd name="connsiteX224" fmla="*/ 448422 w 2491113"/>
              <a:gd name="connsiteY224" fmla="*/ 464410 h 560417"/>
              <a:gd name="connsiteX225" fmla="*/ 448367 w 2491113"/>
              <a:gd name="connsiteY225" fmla="*/ 464355 h 560417"/>
              <a:gd name="connsiteX226" fmla="*/ 446075 w 2491113"/>
              <a:gd name="connsiteY226" fmla="*/ 456568 h 560417"/>
              <a:gd name="connsiteX227" fmla="*/ 442044 w 2491113"/>
              <a:gd name="connsiteY227" fmla="*/ 459937 h 560417"/>
              <a:gd name="connsiteX228" fmla="*/ 443231 w 2491113"/>
              <a:gd name="connsiteY228" fmla="*/ 464079 h 560417"/>
              <a:gd name="connsiteX229" fmla="*/ 443032 w 2491113"/>
              <a:gd name="connsiteY229" fmla="*/ 465001 h 560417"/>
              <a:gd name="connsiteX230" fmla="*/ 436135 w 2491113"/>
              <a:gd name="connsiteY230" fmla="*/ 468662 h 560417"/>
              <a:gd name="connsiteX231" fmla="*/ 430612 w 2491113"/>
              <a:gd name="connsiteY231" fmla="*/ 464465 h 560417"/>
              <a:gd name="connsiteX232" fmla="*/ 427354 w 2491113"/>
              <a:gd name="connsiteY232" fmla="*/ 458032 h 560417"/>
              <a:gd name="connsiteX233" fmla="*/ 429232 w 2491113"/>
              <a:gd name="connsiteY233" fmla="*/ 453144 h 560417"/>
              <a:gd name="connsiteX234" fmla="*/ 432987 w 2491113"/>
              <a:gd name="connsiteY234" fmla="*/ 451708 h 560417"/>
              <a:gd name="connsiteX235" fmla="*/ 436576 w 2491113"/>
              <a:gd name="connsiteY235" fmla="*/ 453255 h 560417"/>
              <a:gd name="connsiteX236" fmla="*/ 440608 w 2491113"/>
              <a:gd name="connsiteY236" fmla="*/ 449886 h 560417"/>
              <a:gd name="connsiteX237" fmla="*/ 433373 w 2491113"/>
              <a:gd name="connsiteY237" fmla="*/ 446655 h 560417"/>
              <a:gd name="connsiteX238" fmla="*/ 289471 w 2491113"/>
              <a:gd name="connsiteY238" fmla="*/ 445862 h 560417"/>
              <a:gd name="connsiteX239" fmla="*/ 289526 w 2491113"/>
              <a:gd name="connsiteY239" fmla="*/ 445862 h 560417"/>
              <a:gd name="connsiteX240" fmla="*/ 289526 w 2491113"/>
              <a:gd name="connsiteY240" fmla="*/ 453234 h 560417"/>
              <a:gd name="connsiteX241" fmla="*/ 283258 w 2491113"/>
              <a:gd name="connsiteY241" fmla="*/ 453234 h 560417"/>
              <a:gd name="connsiteX242" fmla="*/ 304452 w 2491113"/>
              <a:gd name="connsiteY242" fmla="*/ 444308 h 560417"/>
              <a:gd name="connsiteX243" fmla="*/ 308538 w 2491113"/>
              <a:gd name="connsiteY243" fmla="*/ 450825 h 560417"/>
              <a:gd name="connsiteX244" fmla="*/ 304452 w 2491113"/>
              <a:gd name="connsiteY244" fmla="*/ 457341 h 560417"/>
              <a:gd name="connsiteX245" fmla="*/ 300365 w 2491113"/>
              <a:gd name="connsiteY245" fmla="*/ 450825 h 560417"/>
              <a:gd name="connsiteX246" fmla="*/ 304452 w 2491113"/>
              <a:gd name="connsiteY246" fmla="*/ 444308 h 560417"/>
              <a:gd name="connsiteX247" fmla="*/ 270461 w 2491113"/>
              <a:gd name="connsiteY247" fmla="*/ 444308 h 560417"/>
              <a:gd name="connsiteX248" fmla="*/ 274410 w 2491113"/>
              <a:gd name="connsiteY248" fmla="*/ 447788 h 560417"/>
              <a:gd name="connsiteX249" fmla="*/ 274404 w 2491113"/>
              <a:gd name="connsiteY249" fmla="*/ 448425 h 560417"/>
              <a:gd name="connsiteX250" fmla="*/ 270655 w 2491113"/>
              <a:gd name="connsiteY250" fmla="*/ 451488 h 560417"/>
              <a:gd name="connsiteX251" fmla="*/ 266706 w 2491113"/>
              <a:gd name="connsiteY251" fmla="*/ 447953 h 560417"/>
              <a:gd name="connsiteX252" fmla="*/ 266712 w 2491113"/>
              <a:gd name="connsiteY252" fmla="*/ 447556 h 560417"/>
              <a:gd name="connsiteX253" fmla="*/ 270461 w 2491113"/>
              <a:gd name="connsiteY253" fmla="*/ 444308 h 560417"/>
              <a:gd name="connsiteX254" fmla="*/ 269694 w 2491113"/>
              <a:gd name="connsiteY254" fmla="*/ 442630 h 560417"/>
              <a:gd name="connsiteX255" fmla="*/ 264221 w 2491113"/>
              <a:gd name="connsiteY255" fmla="*/ 448202 h 560417"/>
              <a:gd name="connsiteX256" fmla="*/ 264249 w 2491113"/>
              <a:gd name="connsiteY256" fmla="*/ 448572 h 560417"/>
              <a:gd name="connsiteX257" fmla="*/ 270351 w 2491113"/>
              <a:gd name="connsiteY257" fmla="*/ 453448 h 560417"/>
              <a:gd name="connsiteX258" fmla="*/ 274824 w 2491113"/>
              <a:gd name="connsiteY258" fmla="*/ 451515 h 560417"/>
              <a:gd name="connsiteX259" fmla="*/ 270130 w 2491113"/>
              <a:gd name="connsiteY259" fmla="*/ 457590 h 560417"/>
              <a:gd name="connsiteX260" fmla="*/ 269556 w 2491113"/>
              <a:gd name="connsiteY260" fmla="*/ 457640 h 560417"/>
              <a:gd name="connsiteX261" fmla="*/ 266844 w 2491113"/>
              <a:gd name="connsiteY261" fmla="*/ 454829 h 560417"/>
              <a:gd name="connsiteX262" fmla="*/ 264387 w 2491113"/>
              <a:gd name="connsiteY262" fmla="*/ 454829 h 560417"/>
              <a:gd name="connsiteX263" fmla="*/ 270185 w 2491113"/>
              <a:gd name="connsiteY263" fmla="*/ 459191 h 560417"/>
              <a:gd name="connsiteX264" fmla="*/ 270185 w 2491113"/>
              <a:gd name="connsiteY264" fmla="*/ 459274 h 560417"/>
              <a:gd name="connsiteX265" fmla="*/ 277337 w 2491113"/>
              <a:gd name="connsiteY265" fmla="*/ 450217 h 560417"/>
              <a:gd name="connsiteX266" fmla="*/ 270489 w 2491113"/>
              <a:gd name="connsiteY266" fmla="*/ 442679 h 560417"/>
              <a:gd name="connsiteX267" fmla="*/ 269694 w 2491113"/>
              <a:gd name="connsiteY267" fmla="*/ 442630 h 560417"/>
              <a:gd name="connsiteX268" fmla="*/ 304452 w 2491113"/>
              <a:gd name="connsiteY268" fmla="*/ 442596 h 560417"/>
              <a:gd name="connsiteX269" fmla="*/ 297770 w 2491113"/>
              <a:gd name="connsiteY269" fmla="*/ 450880 h 560417"/>
              <a:gd name="connsiteX270" fmla="*/ 304452 w 2491113"/>
              <a:gd name="connsiteY270" fmla="*/ 459164 h 560417"/>
              <a:gd name="connsiteX271" fmla="*/ 304452 w 2491113"/>
              <a:gd name="connsiteY271" fmla="*/ 459274 h 560417"/>
              <a:gd name="connsiteX272" fmla="*/ 311134 w 2491113"/>
              <a:gd name="connsiteY272" fmla="*/ 450880 h 560417"/>
              <a:gd name="connsiteX273" fmla="*/ 304452 w 2491113"/>
              <a:gd name="connsiteY273" fmla="*/ 442596 h 560417"/>
              <a:gd name="connsiteX274" fmla="*/ 289569 w 2491113"/>
              <a:gd name="connsiteY274" fmla="*/ 442486 h 560417"/>
              <a:gd name="connsiteX275" fmla="*/ 280650 w 2491113"/>
              <a:gd name="connsiteY275" fmla="*/ 452785 h 560417"/>
              <a:gd name="connsiteX276" fmla="*/ 280650 w 2491113"/>
              <a:gd name="connsiteY276" fmla="*/ 454773 h 560417"/>
              <a:gd name="connsiteX277" fmla="*/ 289155 w 2491113"/>
              <a:gd name="connsiteY277" fmla="*/ 454773 h 560417"/>
              <a:gd name="connsiteX278" fmla="*/ 289155 w 2491113"/>
              <a:gd name="connsiteY278" fmla="*/ 458750 h 560417"/>
              <a:gd name="connsiteX279" fmla="*/ 291612 w 2491113"/>
              <a:gd name="connsiteY279" fmla="*/ 458750 h 560417"/>
              <a:gd name="connsiteX280" fmla="*/ 291612 w 2491113"/>
              <a:gd name="connsiteY280" fmla="*/ 454773 h 560417"/>
              <a:gd name="connsiteX281" fmla="*/ 294373 w 2491113"/>
              <a:gd name="connsiteY281" fmla="*/ 454773 h 560417"/>
              <a:gd name="connsiteX282" fmla="*/ 294373 w 2491113"/>
              <a:gd name="connsiteY282" fmla="*/ 453034 h 560417"/>
              <a:gd name="connsiteX283" fmla="*/ 291612 w 2491113"/>
              <a:gd name="connsiteY283" fmla="*/ 453034 h 560417"/>
              <a:gd name="connsiteX284" fmla="*/ 291612 w 2491113"/>
              <a:gd name="connsiteY284" fmla="*/ 442486 h 560417"/>
              <a:gd name="connsiteX285" fmla="*/ 254198 w 2491113"/>
              <a:gd name="connsiteY285" fmla="*/ 442376 h 560417"/>
              <a:gd name="connsiteX286" fmla="*/ 248952 w 2491113"/>
              <a:gd name="connsiteY286" fmla="*/ 445468 h 560417"/>
              <a:gd name="connsiteX287" fmla="*/ 248952 w 2491113"/>
              <a:gd name="connsiteY287" fmla="*/ 447208 h 560417"/>
              <a:gd name="connsiteX288" fmla="*/ 253508 w 2491113"/>
              <a:gd name="connsiteY288" fmla="*/ 447208 h 560417"/>
              <a:gd name="connsiteX289" fmla="*/ 253508 w 2491113"/>
              <a:gd name="connsiteY289" fmla="*/ 458750 h 560417"/>
              <a:gd name="connsiteX290" fmla="*/ 256103 w 2491113"/>
              <a:gd name="connsiteY290" fmla="*/ 458750 h 560417"/>
              <a:gd name="connsiteX291" fmla="*/ 256103 w 2491113"/>
              <a:gd name="connsiteY291" fmla="*/ 442376 h 560417"/>
              <a:gd name="connsiteX292" fmla="*/ 119865 w 2491113"/>
              <a:gd name="connsiteY292" fmla="*/ 437654 h 560417"/>
              <a:gd name="connsiteX293" fmla="*/ 101254 w 2491113"/>
              <a:gd name="connsiteY293" fmla="*/ 457590 h 560417"/>
              <a:gd name="connsiteX294" fmla="*/ 103049 w 2491113"/>
              <a:gd name="connsiteY294" fmla="*/ 459274 h 560417"/>
              <a:gd name="connsiteX295" fmla="*/ 104844 w 2491113"/>
              <a:gd name="connsiteY295" fmla="*/ 461041 h 560417"/>
              <a:gd name="connsiteX296" fmla="*/ 118236 w 2491113"/>
              <a:gd name="connsiteY296" fmla="*/ 446655 h 560417"/>
              <a:gd name="connsiteX297" fmla="*/ 112410 w 2491113"/>
              <a:gd name="connsiteY297" fmla="*/ 468110 h 560417"/>
              <a:gd name="connsiteX298" fmla="*/ 114315 w 2491113"/>
              <a:gd name="connsiteY298" fmla="*/ 469877 h 560417"/>
              <a:gd name="connsiteX299" fmla="*/ 116220 w 2491113"/>
              <a:gd name="connsiteY299" fmla="*/ 471562 h 560417"/>
              <a:gd name="connsiteX300" fmla="*/ 134803 w 2491113"/>
              <a:gd name="connsiteY300" fmla="*/ 451598 h 560417"/>
              <a:gd name="connsiteX301" fmla="*/ 133008 w 2491113"/>
              <a:gd name="connsiteY301" fmla="*/ 449941 h 560417"/>
              <a:gd name="connsiteX302" fmla="*/ 131241 w 2491113"/>
              <a:gd name="connsiteY302" fmla="*/ 448284 h 560417"/>
              <a:gd name="connsiteX303" fmla="*/ 118181 w 2491113"/>
              <a:gd name="connsiteY303" fmla="*/ 462284 h 560417"/>
              <a:gd name="connsiteX304" fmla="*/ 123869 w 2491113"/>
              <a:gd name="connsiteY304" fmla="*/ 441409 h 560417"/>
              <a:gd name="connsiteX305" fmla="*/ 121853 w 2491113"/>
              <a:gd name="connsiteY305" fmla="*/ 439531 h 560417"/>
              <a:gd name="connsiteX306" fmla="*/ 691343 w 2491113"/>
              <a:gd name="connsiteY306" fmla="*/ 437433 h 560417"/>
              <a:gd name="connsiteX307" fmla="*/ 691440 w 2491113"/>
              <a:gd name="connsiteY307" fmla="*/ 453316 h 560417"/>
              <a:gd name="connsiteX308" fmla="*/ 707324 w 2491113"/>
              <a:gd name="connsiteY308" fmla="*/ 453316 h 560417"/>
              <a:gd name="connsiteX309" fmla="*/ 715121 w 2491113"/>
              <a:gd name="connsiteY309" fmla="*/ 451199 h 560417"/>
              <a:gd name="connsiteX310" fmla="*/ 717624 w 2491113"/>
              <a:gd name="connsiteY310" fmla="*/ 444749 h 560417"/>
              <a:gd name="connsiteX311" fmla="*/ 714929 w 2491113"/>
              <a:gd name="connsiteY311" fmla="*/ 439262 h 560417"/>
              <a:gd name="connsiteX312" fmla="*/ 706746 w 2491113"/>
              <a:gd name="connsiteY312" fmla="*/ 437433 h 560417"/>
              <a:gd name="connsiteX313" fmla="*/ 2312831 w 2491113"/>
              <a:gd name="connsiteY313" fmla="*/ 435416 h 560417"/>
              <a:gd name="connsiteX314" fmla="*/ 2300653 w 2491113"/>
              <a:gd name="connsiteY314" fmla="*/ 438344 h 560417"/>
              <a:gd name="connsiteX315" fmla="*/ 2297040 w 2491113"/>
              <a:gd name="connsiteY315" fmla="*/ 441957 h 560417"/>
              <a:gd name="connsiteX316" fmla="*/ 2292226 w 2491113"/>
              <a:gd name="connsiteY316" fmla="*/ 461210 h 560417"/>
              <a:gd name="connsiteX317" fmla="*/ 2296944 w 2491113"/>
              <a:gd name="connsiteY317" fmla="*/ 479500 h 560417"/>
              <a:gd name="connsiteX318" fmla="*/ 2320111 w 2491113"/>
              <a:gd name="connsiteY318" fmla="*/ 482902 h 560417"/>
              <a:gd name="connsiteX319" fmla="*/ 2323512 w 2491113"/>
              <a:gd name="connsiteY319" fmla="*/ 479500 h 560417"/>
              <a:gd name="connsiteX320" fmla="*/ 2323513 w 2491113"/>
              <a:gd name="connsiteY320" fmla="*/ 479500 h 560417"/>
              <a:gd name="connsiteX321" fmla="*/ 2328326 w 2491113"/>
              <a:gd name="connsiteY321" fmla="*/ 461210 h 560417"/>
              <a:gd name="connsiteX322" fmla="*/ 2323513 w 2491113"/>
              <a:gd name="connsiteY322" fmla="*/ 441957 h 560417"/>
              <a:gd name="connsiteX323" fmla="*/ 2312831 w 2491113"/>
              <a:gd name="connsiteY323" fmla="*/ 435416 h 560417"/>
              <a:gd name="connsiteX324" fmla="*/ 2177014 w 2491113"/>
              <a:gd name="connsiteY324" fmla="*/ 435411 h 560417"/>
              <a:gd name="connsiteX325" fmla="*/ 2164773 w 2491113"/>
              <a:gd name="connsiteY325" fmla="*/ 438394 h 560417"/>
              <a:gd name="connsiteX326" fmla="*/ 2161210 w 2491113"/>
              <a:gd name="connsiteY326" fmla="*/ 441958 h 560417"/>
              <a:gd name="connsiteX327" fmla="*/ 2156493 w 2491113"/>
              <a:gd name="connsiteY327" fmla="*/ 461211 h 560417"/>
              <a:gd name="connsiteX328" fmla="*/ 2161210 w 2491113"/>
              <a:gd name="connsiteY328" fmla="*/ 479501 h 560417"/>
              <a:gd name="connsiteX329" fmla="*/ 2184377 w 2491113"/>
              <a:gd name="connsiteY329" fmla="*/ 482902 h 560417"/>
              <a:gd name="connsiteX330" fmla="*/ 2187779 w 2491113"/>
              <a:gd name="connsiteY330" fmla="*/ 479501 h 560417"/>
              <a:gd name="connsiteX331" fmla="*/ 2192495 w 2491113"/>
              <a:gd name="connsiteY331" fmla="*/ 461211 h 560417"/>
              <a:gd name="connsiteX332" fmla="*/ 2187779 w 2491113"/>
              <a:gd name="connsiteY332" fmla="*/ 441958 h 560417"/>
              <a:gd name="connsiteX333" fmla="*/ 2177014 w 2491113"/>
              <a:gd name="connsiteY333" fmla="*/ 435411 h 560417"/>
              <a:gd name="connsiteX334" fmla="*/ 1674993 w 2491113"/>
              <a:gd name="connsiteY334" fmla="*/ 435411 h 560417"/>
              <a:gd name="connsiteX335" fmla="*/ 1662752 w 2491113"/>
              <a:gd name="connsiteY335" fmla="*/ 438394 h 560417"/>
              <a:gd name="connsiteX336" fmla="*/ 1659189 w 2491113"/>
              <a:gd name="connsiteY336" fmla="*/ 441958 h 560417"/>
              <a:gd name="connsiteX337" fmla="*/ 1654472 w 2491113"/>
              <a:gd name="connsiteY337" fmla="*/ 461211 h 560417"/>
              <a:gd name="connsiteX338" fmla="*/ 1659189 w 2491113"/>
              <a:gd name="connsiteY338" fmla="*/ 479501 h 560417"/>
              <a:gd name="connsiteX339" fmla="*/ 1682356 w 2491113"/>
              <a:gd name="connsiteY339" fmla="*/ 482902 h 560417"/>
              <a:gd name="connsiteX340" fmla="*/ 1685758 w 2491113"/>
              <a:gd name="connsiteY340" fmla="*/ 479501 h 560417"/>
              <a:gd name="connsiteX341" fmla="*/ 1690474 w 2491113"/>
              <a:gd name="connsiteY341" fmla="*/ 461211 h 560417"/>
              <a:gd name="connsiteX342" fmla="*/ 1685758 w 2491113"/>
              <a:gd name="connsiteY342" fmla="*/ 441958 h 560417"/>
              <a:gd name="connsiteX343" fmla="*/ 1674993 w 2491113"/>
              <a:gd name="connsiteY343" fmla="*/ 435411 h 560417"/>
              <a:gd name="connsiteX344" fmla="*/ 111057 w 2491113"/>
              <a:gd name="connsiteY344" fmla="*/ 428045 h 560417"/>
              <a:gd name="connsiteX345" fmla="*/ 90789 w 2491113"/>
              <a:gd name="connsiteY345" fmla="*/ 446296 h 560417"/>
              <a:gd name="connsiteX346" fmla="*/ 92556 w 2491113"/>
              <a:gd name="connsiteY346" fmla="*/ 448229 h 560417"/>
              <a:gd name="connsiteX347" fmla="*/ 94296 w 2491113"/>
              <a:gd name="connsiteY347" fmla="*/ 450190 h 560417"/>
              <a:gd name="connsiteX348" fmla="*/ 114563 w 2491113"/>
              <a:gd name="connsiteY348" fmla="*/ 431938 h 560417"/>
              <a:gd name="connsiteX349" fmla="*/ 112824 w 2491113"/>
              <a:gd name="connsiteY349" fmla="*/ 429978 h 560417"/>
              <a:gd name="connsiteX350" fmla="*/ 2427269 w 2491113"/>
              <a:gd name="connsiteY350" fmla="*/ 425152 h 560417"/>
              <a:gd name="connsiteX351" fmla="*/ 2435451 w 2491113"/>
              <a:gd name="connsiteY351" fmla="*/ 425152 h 560417"/>
              <a:gd name="connsiteX352" fmla="*/ 2443731 w 2491113"/>
              <a:gd name="connsiteY352" fmla="*/ 425152 h 560417"/>
              <a:gd name="connsiteX353" fmla="*/ 2457543 w 2491113"/>
              <a:gd name="connsiteY353" fmla="*/ 456326 h 560417"/>
              <a:gd name="connsiteX354" fmla="*/ 2457497 w 2491113"/>
              <a:gd name="connsiteY354" fmla="*/ 456438 h 560417"/>
              <a:gd name="connsiteX355" fmla="*/ 2457593 w 2491113"/>
              <a:gd name="connsiteY355" fmla="*/ 456438 h 560417"/>
              <a:gd name="connsiteX356" fmla="*/ 2457543 w 2491113"/>
              <a:gd name="connsiteY356" fmla="*/ 456326 h 560417"/>
              <a:gd name="connsiteX357" fmla="*/ 2470492 w 2491113"/>
              <a:gd name="connsiteY357" fmla="*/ 425152 h 560417"/>
              <a:gd name="connsiteX358" fmla="*/ 2478386 w 2491113"/>
              <a:gd name="connsiteY358" fmla="*/ 425152 h 560417"/>
              <a:gd name="connsiteX359" fmla="*/ 2486183 w 2491113"/>
              <a:gd name="connsiteY359" fmla="*/ 425152 h 560417"/>
              <a:gd name="connsiteX360" fmla="*/ 2464235 w 2491113"/>
              <a:gd name="connsiteY360" fmla="*/ 469915 h 560417"/>
              <a:gd name="connsiteX361" fmla="*/ 2464235 w 2491113"/>
              <a:gd name="connsiteY361" fmla="*/ 497351 h 560417"/>
              <a:gd name="connsiteX362" fmla="*/ 2457400 w 2491113"/>
              <a:gd name="connsiteY362" fmla="*/ 497351 h 560417"/>
              <a:gd name="connsiteX363" fmla="*/ 2450373 w 2491113"/>
              <a:gd name="connsiteY363" fmla="*/ 497351 h 560417"/>
              <a:gd name="connsiteX364" fmla="*/ 2450373 w 2491113"/>
              <a:gd name="connsiteY364" fmla="*/ 470204 h 560417"/>
              <a:gd name="connsiteX365" fmla="*/ 2221552 w 2491113"/>
              <a:gd name="connsiteY365" fmla="*/ 425152 h 560417"/>
              <a:gd name="connsiteX366" fmla="*/ 2228483 w 2491113"/>
              <a:gd name="connsiteY366" fmla="*/ 425152 h 560417"/>
              <a:gd name="connsiteX367" fmla="*/ 2235414 w 2491113"/>
              <a:gd name="connsiteY367" fmla="*/ 425152 h 560417"/>
              <a:gd name="connsiteX368" fmla="*/ 2235414 w 2491113"/>
              <a:gd name="connsiteY368" fmla="*/ 484451 h 560417"/>
              <a:gd name="connsiteX369" fmla="*/ 2268337 w 2491113"/>
              <a:gd name="connsiteY369" fmla="*/ 484451 h 560417"/>
              <a:gd name="connsiteX370" fmla="*/ 2268337 w 2491113"/>
              <a:gd name="connsiteY370" fmla="*/ 490901 h 560417"/>
              <a:gd name="connsiteX371" fmla="*/ 2268337 w 2491113"/>
              <a:gd name="connsiteY371" fmla="*/ 497254 h 560417"/>
              <a:gd name="connsiteX372" fmla="*/ 2221552 w 2491113"/>
              <a:gd name="connsiteY372" fmla="*/ 497254 h 560417"/>
              <a:gd name="connsiteX373" fmla="*/ 2074844 w 2491113"/>
              <a:gd name="connsiteY373" fmla="*/ 425152 h 560417"/>
              <a:gd name="connsiteX374" fmla="*/ 2082064 w 2491113"/>
              <a:gd name="connsiteY374" fmla="*/ 425152 h 560417"/>
              <a:gd name="connsiteX375" fmla="*/ 2089284 w 2491113"/>
              <a:gd name="connsiteY375" fmla="*/ 425152 h 560417"/>
              <a:gd name="connsiteX376" fmla="*/ 2115949 w 2491113"/>
              <a:gd name="connsiteY376" fmla="*/ 475788 h 560417"/>
              <a:gd name="connsiteX377" fmla="*/ 2115949 w 2491113"/>
              <a:gd name="connsiteY377" fmla="*/ 425152 h 560417"/>
              <a:gd name="connsiteX378" fmla="*/ 2122399 w 2491113"/>
              <a:gd name="connsiteY378" fmla="*/ 425152 h 560417"/>
              <a:gd name="connsiteX379" fmla="*/ 2128944 w 2491113"/>
              <a:gd name="connsiteY379" fmla="*/ 425152 h 560417"/>
              <a:gd name="connsiteX380" fmla="*/ 2128944 w 2491113"/>
              <a:gd name="connsiteY380" fmla="*/ 497254 h 560417"/>
              <a:gd name="connsiteX381" fmla="*/ 2122013 w 2491113"/>
              <a:gd name="connsiteY381" fmla="*/ 497254 h 560417"/>
              <a:gd name="connsiteX382" fmla="*/ 2115082 w 2491113"/>
              <a:gd name="connsiteY382" fmla="*/ 497254 h 560417"/>
              <a:gd name="connsiteX383" fmla="*/ 2087743 w 2491113"/>
              <a:gd name="connsiteY383" fmla="*/ 445271 h 560417"/>
              <a:gd name="connsiteX384" fmla="*/ 2087743 w 2491113"/>
              <a:gd name="connsiteY384" fmla="*/ 497254 h 560417"/>
              <a:gd name="connsiteX385" fmla="*/ 2081294 w 2491113"/>
              <a:gd name="connsiteY385" fmla="*/ 497254 h 560417"/>
              <a:gd name="connsiteX386" fmla="*/ 2074844 w 2491113"/>
              <a:gd name="connsiteY386" fmla="*/ 497254 h 560417"/>
              <a:gd name="connsiteX387" fmla="*/ 2004570 w 2491113"/>
              <a:gd name="connsiteY387" fmla="*/ 425152 h 560417"/>
              <a:gd name="connsiteX388" fmla="*/ 2011405 w 2491113"/>
              <a:gd name="connsiteY388" fmla="*/ 425152 h 560417"/>
              <a:gd name="connsiteX389" fmla="*/ 2018336 w 2491113"/>
              <a:gd name="connsiteY389" fmla="*/ 425152 h 560417"/>
              <a:gd name="connsiteX390" fmla="*/ 2018336 w 2491113"/>
              <a:gd name="connsiteY390" fmla="*/ 452202 h 560417"/>
              <a:gd name="connsiteX391" fmla="*/ 2044327 w 2491113"/>
              <a:gd name="connsiteY391" fmla="*/ 452202 h 560417"/>
              <a:gd name="connsiteX392" fmla="*/ 2044327 w 2491113"/>
              <a:gd name="connsiteY392" fmla="*/ 425152 h 560417"/>
              <a:gd name="connsiteX393" fmla="*/ 2051258 w 2491113"/>
              <a:gd name="connsiteY393" fmla="*/ 425152 h 560417"/>
              <a:gd name="connsiteX394" fmla="*/ 2058189 w 2491113"/>
              <a:gd name="connsiteY394" fmla="*/ 425152 h 560417"/>
              <a:gd name="connsiteX395" fmla="*/ 2058189 w 2491113"/>
              <a:gd name="connsiteY395" fmla="*/ 497254 h 560417"/>
              <a:gd name="connsiteX396" fmla="*/ 2051258 w 2491113"/>
              <a:gd name="connsiteY396" fmla="*/ 497254 h 560417"/>
              <a:gd name="connsiteX397" fmla="*/ 2044327 w 2491113"/>
              <a:gd name="connsiteY397" fmla="*/ 497254 h 560417"/>
              <a:gd name="connsiteX398" fmla="*/ 2044327 w 2491113"/>
              <a:gd name="connsiteY398" fmla="*/ 464621 h 560417"/>
              <a:gd name="connsiteX399" fmla="*/ 2018336 w 2491113"/>
              <a:gd name="connsiteY399" fmla="*/ 464621 h 560417"/>
              <a:gd name="connsiteX400" fmla="*/ 2018336 w 2491113"/>
              <a:gd name="connsiteY400" fmla="*/ 497254 h 560417"/>
              <a:gd name="connsiteX401" fmla="*/ 2011501 w 2491113"/>
              <a:gd name="connsiteY401" fmla="*/ 497254 h 560417"/>
              <a:gd name="connsiteX402" fmla="*/ 2004570 w 2491113"/>
              <a:gd name="connsiteY402" fmla="*/ 497254 h 560417"/>
              <a:gd name="connsiteX403" fmla="*/ 1869223 w 2491113"/>
              <a:gd name="connsiteY403" fmla="*/ 425152 h 560417"/>
              <a:gd name="connsiteX404" fmla="*/ 1918030 w 2491113"/>
              <a:gd name="connsiteY404" fmla="*/ 425152 h 560417"/>
              <a:gd name="connsiteX405" fmla="*/ 1918030 w 2491113"/>
              <a:gd name="connsiteY405" fmla="*/ 431505 h 560417"/>
              <a:gd name="connsiteX406" fmla="*/ 1918030 w 2491113"/>
              <a:gd name="connsiteY406" fmla="*/ 437955 h 560417"/>
              <a:gd name="connsiteX407" fmla="*/ 1883085 w 2491113"/>
              <a:gd name="connsiteY407" fmla="*/ 437955 h 560417"/>
              <a:gd name="connsiteX408" fmla="*/ 1883085 w 2491113"/>
              <a:gd name="connsiteY408" fmla="*/ 453261 h 560417"/>
              <a:gd name="connsiteX409" fmla="*/ 1915527 w 2491113"/>
              <a:gd name="connsiteY409" fmla="*/ 453261 h 560417"/>
              <a:gd name="connsiteX410" fmla="*/ 1915527 w 2491113"/>
              <a:gd name="connsiteY410" fmla="*/ 459422 h 560417"/>
              <a:gd name="connsiteX411" fmla="*/ 1915527 w 2491113"/>
              <a:gd name="connsiteY411" fmla="*/ 465679 h 560417"/>
              <a:gd name="connsiteX412" fmla="*/ 1883085 w 2491113"/>
              <a:gd name="connsiteY412" fmla="*/ 465679 h 560417"/>
              <a:gd name="connsiteX413" fmla="*/ 1883085 w 2491113"/>
              <a:gd name="connsiteY413" fmla="*/ 484451 h 560417"/>
              <a:gd name="connsiteX414" fmla="*/ 1919570 w 2491113"/>
              <a:gd name="connsiteY414" fmla="*/ 484451 h 560417"/>
              <a:gd name="connsiteX415" fmla="*/ 1919570 w 2491113"/>
              <a:gd name="connsiteY415" fmla="*/ 490901 h 560417"/>
              <a:gd name="connsiteX416" fmla="*/ 1919570 w 2491113"/>
              <a:gd name="connsiteY416" fmla="*/ 497254 h 560417"/>
              <a:gd name="connsiteX417" fmla="*/ 1869223 w 2491113"/>
              <a:gd name="connsiteY417" fmla="*/ 497254 h 560417"/>
              <a:gd name="connsiteX418" fmla="*/ 1803280 w 2491113"/>
              <a:gd name="connsiteY418" fmla="*/ 425152 h 560417"/>
              <a:gd name="connsiteX419" fmla="*/ 1857284 w 2491113"/>
              <a:gd name="connsiteY419" fmla="*/ 425152 h 560417"/>
              <a:gd name="connsiteX420" fmla="*/ 1857284 w 2491113"/>
              <a:gd name="connsiteY420" fmla="*/ 431505 h 560417"/>
              <a:gd name="connsiteX421" fmla="*/ 1857284 w 2491113"/>
              <a:gd name="connsiteY421" fmla="*/ 437955 h 560417"/>
              <a:gd name="connsiteX422" fmla="*/ 1837165 w 2491113"/>
              <a:gd name="connsiteY422" fmla="*/ 437955 h 560417"/>
              <a:gd name="connsiteX423" fmla="*/ 1837165 w 2491113"/>
              <a:gd name="connsiteY423" fmla="*/ 497254 h 560417"/>
              <a:gd name="connsiteX424" fmla="*/ 1830330 w 2491113"/>
              <a:gd name="connsiteY424" fmla="*/ 497254 h 560417"/>
              <a:gd name="connsiteX425" fmla="*/ 1823399 w 2491113"/>
              <a:gd name="connsiteY425" fmla="*/ 497254 h 560417"/>
              <a:gd name="connsiteX426" fmla="*/ 1823399 w 2491113"/>
              <a:gd name="connsiteY426" fmla="*/ 437955 h 560417"/>
              <a:gd name="connsiteX427" fmla="*/ 1803280 w 2491113"/>
              <a:gd name="connsiteY427" fmla="*/ 437955 h 560417"/>
              <a:gd name="connsiteX428" fmla="*/ 1803280 w 2491113"/>
              <a:gd name="connsiteY428" fmla="*/ 431602 h 560417"/>
              <a:gd name="connsiteX429" fmla="*/ 1719531 w 2491113"/>
              <a:gd name="connsiteY429" fmla="*/ 425152 h 560417"/>
              <a:gd name="connsiteX430" fmla="*/ 1766700 w 2491113"/>
              <a:gd name="connsiteY430" fmla="*/ 425152 h 560417"/>
              <a:gd name="connsiteX431" fmla="*/ 1766700 w 2491113"/>
              <a:gd name="connsiteY431" fmla="*/ 431505 h 560417"/>
              <a:gd name="connsiteX432" fmla="*/ 1766700 w 2491113"/>
              <a:gd name="connsiteY432" fmla="*/ 437955 h 560417"/>
              <a:gd name="connsiteX433" fmla="*/ 1733393 w 2491113"/>
              <a:gd name="connsiteY433" fmla="*/ 437955 h 560417"/>
              <a:gd name="connsiteX434" fmla="*/ 1733393 w 2491113"/>
              <a:gd name="connsiteY434" fmla="*/ 454321 h 560417"/>
              <a:gd name="connsiteX435" fmla="*/ 1762466 w 2491113"/>
              <a:gd name="connsiteY435" fmla="*/ 454321 h 560417"/>
              <a:gd name="connsiteX436" fmla="*/ 1762466 w 2491113"/>
              <a:gd name="connsiteY436" fmla="*/ 460577 h 560417"/>
              <a:gd name="connsiteX437" fmla="*/ 1762466 w 2491113"/>
              <a:gd name="connsiteY437" fmla="*/ 466738 h 560417"/>
              <a:gd name="connsiteX438" fmla="*/ 1733393 w 2491113"/>
              <a:gd name="connsiteY438" fmla="*/ 466738 h 560417"/>
              <a:gd name="connsiteX439" fmla="*/ 1733393 w 2491113"/>
              <a:gd name="connsiteY439" fmla="*/ 497254 h 560417"/>
              <a:gd name="connsiteX440" fmla="*/ 1726462 w 2491113"/>
              <a:gd name="connsiteY440" fmla="*/ 497254 h 560417"/>
              <a:gd name="connsiteX441" fmla="*/ 1719531 w 2491113"/>
              <a:gd name="connsiteY441" fmla="*/ 497254 h 560417"/>
              <a:gd name="connsiteX442" fmla="*/ 1549143 w 2491113"/>
              <a:gd name="connsiteY442" fmla="*/ 425152 h 560417"/>
              <a:gd name="connsiteX443" fmla="*/ 1598046 w 2491113"/>
              <a:gd name="connsiteY443" fmla="*/ 425152 h 560417"/>
              <a:gd name="connsiteX444" fmla="*/ 1598046 w 2491113"/>
              <a:gd name="connsiteY444" fmla="*/ 431505 h 560417"/>
              <a:gd name="connsiteX445" fmla="*/ 1598046 w 2491113"/>
              <a:gd name="connsiteY445" fmla="*/ 437955 h 560417"/>
              <a:gd name="connsiteX446" fmla="*/ 1563005 w 2491113"/>
              <a:gd name="connsiteY446" fmla="*/ 437955 h 560417"/>
              <a:gd name="connsiteX447" fmla="*/ 1563005 w 2491113"/>
              <a:gd name="connsiteY447" fmla="*/ 453261 h 560417"/>
              <a:gd name="connsiteX448" fmla="*/ 1595447 w 2491113"/>
              <a:gd name="connsiteY448" fmla="*/ 453261 h 560417"/>
              <a:gd name="connsiteX449" fmla="*/ 1595447 w 2491113"/>
              <a:gd name="connsiteY449" fmla="*/ 459422 h 560417"/>
              <a:gd name="connsiteX450" fmla="*/ 1595447 w 2491113"/>
              <a:gd name="connsiteY450" fmla="*/ 465679 h 560417"/>
              <a:gd name="connsiteX451" fmla="*/ 1563005 w 2491113"/>
              <a:gd name="connsiteY451" fmla="*/ 465679 h 560417"/>
              <a:gd name="connsiteX452" fmla="*/ 1563005 w 2491113"/>
              <a:gd name="connsiteY452" fmla="*/ 484451 h 560417"/>
              <a:gd name="connsiteX453" fmla="*/ 1599586 w 2491113"/>
              <a:gd name="connsiteY453" fmla="*/ 484451 h 560417"/>
              <a:gd name="connsiteX454" fmla="*/ 1599586 w 2491113"/>
              <a:gd name="connsiteY454" fmla="*/ 490901 h 560417"/>
              <a:gd name="connsiteX455" fmla="*/ 1599586 w 2491113"/>
              <a:gd name="connsiteY455" fmla="*/ 497254 h 560417"/>
              <a:gd name="connsiteX456" fmla="*/ 1549143 w 2491113"/>
              <a:gd name="connsiteY456" fmla="*/ 497254 h 560417"/>
              <a:gd name="connsiteX457" fmla="*/ 1483297 w 2491113"/>
              <a:gd name="connsiteY457" fmla="*/ 425152 h 560417"/>
              <a:gd name="connsiteX458" fmla="*/ 1537205 w 2491113"/>
              <a:gd name="connsiteY458" fmla="*/ 425152 h 560417"/>
              <a:gd name="connsiteX459" fmla="*/ 1537205 w 2491113"/>
              <a:gd name="connsiteY459" fmla="*/ 431505 h 560417"/>
              <a:gd name="connsiteX460" fmla="*/ 1537205 w 2491113"/>
              <a:gd name="connsiteY460" fmla="*/ 437955 h 560417"/>
              <a:gd name="connsiteX461" fmla="*/ 1517182 w 2491113"/>
              <a:gd name="connsiteY461" fmla="*/ 437955 h 560417"/>
              <a:gd name="connsiteX462" fmla="*/ 1517182 w 2491113"/>
              <a:gd name="connsiteY462" fmla="*/ 497254 h 560417"/>
              <a:gd name="connsiteX463" fmla="*/ 1510251 w 2491113"/>
              <a:gd name="connsiteY463" fmla="*/ 497254 h 560417"/>
              <a:gd name="connsiteX464" fmla="*/ 1503320 w 2491113"/>
              <a:gd name="connsiteY464" fmla="*/ 497254 h 560417"/>
              <a:gd name="connsiteX465" fmla="*/ 1503320 w 2491113"/>
              <a:gd name="connsiteY465" fmla="*/ 437955 h 560417"/>
              <a:gd name="connsiteX466" fmla="*/ 1483297 w 2491113"/>
              <a:gd name="connsiteY466" fmla="*/ 437955 h 560417"/>
              <a:gd name="connsiteX467" fmla="*/ 1483297 w 2491113"/>
              <a:gd name="connsiteY467" fmla="*/ 431602 h 560417"/>
              <a:gd name="connsiteX468" fmla="*/ 1352665 w 2491113"/>
              <a:gd name="connsiteY468" fmla="*/ 425152 h 560417"/>
              <a:gd name="connsiteX469" fmla="*/ 1406573 w 2491113"/>
              <a:gd name="connsiteY469" fmla="*/ 425152 h 560417"/>
              <a:gd name="connsiteX470" fmla="*/ 1406573 w 2491113"/>
              <a:gd name="connsiteY470" fmla="*/ 431505 h 560417"/>
              <a:gd name="connsiteX471" fmla="*/ 1406573 w 2491113"/>
              <a:gd name="connsiteY471" fmla="*/ 437955 h 560417"/>
              <a:gd name="connsiteX472" fmla="*/ 1386550 w 2491113"/>
              <a:gd name="connsiteY472" fmla="*/ 437955 h 560417"/>
              <a:gd name="connsiteX473" fmla="*/ 1386550 w 2491113"/>
              <a:gd name="connsiteY473" fmla="*/ 497254 h 560417"/>
              <a:gd name="connsiteX474" fmla="*/ 1379619 w 2491113"/>
              <a:gd name="connsiteY474" fmla="*/ 497254 h 560417"/>
              <a:gd name="connsiteX475" fmla="*/ 1372688 w 2491113"/>
              <a:gd name="connsiteY475" fmla="*/ 497254 h 560417"/>
              <a:gd name="connsiteX476" fmla="*/ 1372688 w 2491113"/>
              <a:gd name="connsiteY476" fmla="*/ 437955 h 560417"/>
              <a:gd name="connsiteX477" fmla="*/ 1352665 w 2491113"/>
              <a:gd name="connsiteY477" fmla="*/ 437955 h 560417"/>
              <a:gd name="connsiteX478" fmla="*/ 1352665 w 2491113"/>
              <a:gd name="connsiteY478" fmla="*/ 431602 h 560417"/>
              <a:gd name="connsiteX479" fmla="*/ 1327830 w 2491113"/>
              <a:gd name="connsiteY479" fmla="*/ 425152 h 560417"/>
              <a:gd name="connsiteX480" fmla="*/ 1334761 w 2491113"/>
              <a:gd name="connsiteY480" fmla="*/ 425152 h 560417"/>
              <a:gd name="connsiteX481" fmla="*/ 1341692 w 2491113"/>
              <a:gd name="connsiteY481" fmla="*/ 425152 h 560417"/>
              <a:gd name="connsiteX482" fmla="*/ 1341692 w 2491113"/>
              <a:gd name="connsiteY482" fmla="*/ 497254 h 560417"/>
              <a:gd name="connsiteX483" fmla="*/ 1334857 w 2491113"/>
              <a:gd name="connsiteY483" fmla="*/ 497254 h 560417"/>
              <a:gd name="connsiteX484" fmla="*/ 1327830 w 2491113"/>
              <a:gd name="connsiteY484" fmla="*/ 497254 h 560417"/>
              <a:gd name="connsiteX485" fmla="*/ 1263140 w 2491113"/>
              <a:gd name="connsiteY485" fmla="*/ 425152 h 560417"/>
              <a:gd name="connsiteX486" fmla="*/ 1317048 w 2491113"/>
              <a:gd name="connsiteY486" fmla="*/ 425152 h 560417"/>
              <a:gd name="connsiteX487" fmla="*/ 1317048 w 2491113"/>
              <a:gd name="connsiteY487" fmla="*/ 431505 h 560417"/>
              <a:gd name="connsiteX488" fmla="*/ 1317048 w 2491113"/>
              <a:gd name="connsiteY488" fmla="*/ 437955 h 560417"/>
              <a:gd name="connsiteX489" fmla="*/ 1297025 w 2491113"/>
              <a:gd name="connsiteY489" fmla="*/ 437955 h 560417"/>
              <a:gd name="connsiteX490" fmla="*/ 1297025 w 2491113"/>
              <a:gd name="connsiteY490" fmla="*/ 497254 h 560417"/>
              <a:gd name="connsiteX491" fmla="*/ 1290094 w 2491113"/>
              <a:gd name="connsiteY491" fmla="*/ 497254 h 560417"/>
              <a:gd name="connsiteX492" fmla="*/ 1283163 w 2491113"/>
              <a:gd name="connsiteY492" fmla="*/ 497254 h 560417"/>
              <a:gd name="connsiteX493" fmla="*/ 1283163 w 2491113"/>
              <a:gd name="connsiteY493" fmla="*/ 437955 h 560417"/>
              <a:gd name="connsiteX494" fmla="*/ 1263140 w 2491113"/>
              <a:gd name="connsiteY494" fmla="*/ 437955 h 560417"/>
              <a:gd name="connsiteX495" fmla="*/ 1263140 w 2491113"/>
              <a:gd name="connsiteY495" fmla="*/ 431602 h 560417"/>
              <a:gd name="connsiteX496" fmla="*/ 1132315 w 2491113"/>
              <a:gd name="connsiteY496" fmla="*/ 425152 h 560417"/>
              <a:gd name="connsiteX497" fmla="*/ 1139631 w 2491113"/>
              <a:gd name="connsiteY497" fmla="*/ 425152 h 560417"/>
              <a:gd name="connsiteX498" fmla="*/ 1146851 w 2491113"/>
              <a:gd name="connsiteY498" fmla="*/ 425152 h 560417"/>
              <a:gd name="connsiteX499" fmla="*/ 1173516 w 2491113"/>
              <a:gd name="connsiteY499" fmla="*/ 475788 h 560417"/>
              <a:gd name="connsiteX500" fmla="*/ 1173516 w 2491113"/>
              <a:gd name="connsiteY500" fmla="*/ 425152 h 560417"/>
              <a:gd name="connsiteX501" fmla="*/ 1179966 w 2491113"/>
              <a:gd name="connsiteY501" fmla="*/ 425152 h 560417"/>
              <a:gd name="connsiteX502" fmla="*/ 1186512 w 2491113"/>
              <a:gd name="connsiteY502" fmla="*/ 425152 h 560417"/>
              <a:gd name="connsiteX503" fmla="*/ 1186512 w 2491113"/>
              <a:gd name="connsiteY503" fmla="*/ 497254 h 560417"/>
              <a:gd name="connsiteX504" fmla="*/ 1179581 w 2491113"/>
              <a:gd name="connsiteY504" fmla="*/ 497254 h 560417"/>
              <a:gd name="connsiteX505" fmla="*/ 1172650 w 2491113"/>
              <a:gd name="connsiteY505" fmla="*/ 497254 h 560417"/>
              <a:gd name="connsiteX506" fmla="*/ 1145311 w 2491113"/>
              <a:gd name="connsiteY506" fmla="*/ 445271 h 560417"/>
              <a:gd name="connsiteX507" fmla="*/ 1145311 w 2491113"/>
              <a:gd name="connsiteY507" fmla="*/ 497254 h 560417"/>
              <a:gd name="connsiteX508" fmla="*/ 1138861 w 2491113"/>
              <a:gd name="connsiteY508" fmla="*/ 497254 h 560417"/>
              <a:gd name="connsiteX509" fmla="*/ 1132315 w 2491113"/>
              <a:gd name="connsiteY509" fmla="*/ 497254 h 560417"/>
              <a:gd name="connsiteX510" fmla="*/ 1102570 w 2491113"/>
              <a:gd name="connsiteY510" fmla="*/ 425152 h 560417"/>
              <a:gd name="connsiteX511" fmla="*/ 1109405 w 2491113"/>
              <a:gd name="connsiteY511" fmla="*/ 425152 h 560417"/>
              <a:gd name="connsiteX512" fmla="*/ 1116432 w 2491113"/>
              <a:gd name="connsiteY512" fmla="*/ 425152 h 560417"/>
              <a:gd name="connsiteX513" fmla="*/ 1116432 w 2491113"/>
              <a:gd name="connsiteY513" fmla="*/ 497254 h 560417"/>
              <a:gd name="connsiteX514" fmla="*/ 1109501 w 2491113"/>
              <a:gd name="connsiteY514" fmla="*/ 497254 h 560417"/>
              <a:gd name="connsiteX515" fmla="*/ 1102570 w 2491113"/>
              <a:gd name="connsiteY515" fmla="*/ 497254 h 560417"/>
              <a:gd name="connsiteX516" fmla="*/ 927560 w 2491113"/>
              <a:gd name="connsiteY516" fmla="*/ 425152 h 560417"/>
              <a:gd name="connsiteX517" fmla="*/ 934780 w 2491113"/>
              <a:gd name="connsiteY517" fmla="*/ 425152 h 560417"/>
              <a:gd name="connsiteX518" fmla="*/ 942096 w 2491113"/>
              <a:gd name="connsiteY518" fmla="*/ 425152 h 560417"/>
              <a:gd name="connsiteX519" fmla="*/ 968665 w 2491113"/>
              <a:gd name="connsiteY519" fmla="*/ 475788 h 560417"/>
              <a:gd name="connsiteX520" fmla="*/ 968665 w 2491113"/>
              <a:gd name="connsiteY520" fmla="*/ 425152 h 560417"/>
              <a:gd name="connsiteX521" fmla="*/ 975114 w 2491113"/>
              <a:gd name="connsiteY521" fmla="*/ 425152 h 560417"/>
              <a:gd name="connsiteX522" fmla="*/ 981660 w 2491113"/>
              <a:gd name="connsiteY522" fmla="*/ 425152 h 560417"/>
              <a:gd name="connsiteX523" fmla="*/ 981660 w 2491113"/>
              <a:gd name="connsiteY523" fmla="*/ 497254 h 560417"/>
              <a:gd name="connsiteX524" fmla="*/ 974730 w 2491113"/>
              <a:gd name="connsiteY524" fmla="*/ 497254 h 560417"/>
              <a:gd name="connsiteX525" fmla="*/ 967799 w 2491113"/>
              <a:gd name="connsiteY525" fmla="*/ 497254 h 560417"/>
              <a:gd name="connsiteX526" fmla="*/ 940459 w 2491113"/>
              <a:gd name="connsiteY526" fmla="*/ 445271 h 560417"/>
              <a:gd name="connsiteX527" fmla="*/ 940459 w 2491113"/>
              <a:gd name="connsiteY527" fmla="*/ 497254 h 560417"/>
              <a:gd name="connsiteX528" fmla="*/ 934010 w 2491113"/>
              <a:gd name="connsiteY528" fmla="*/ 497254 h 560417"/>
              <a:gd name="connsiteX529" fmla="*/ 927560 w 2491113"/>
              <a:gd name="connsiteY529" fmla="*/ 497254 h 560417"/>
              <a:gd name="connsiteX530" fmla="*/ 897718 w 2491113"/>
              <a:gd name="connsiteY530" fmla="*/ 425152 h 560417"/>
              <a:gd name="connsiteX531" fmla="*/ 904649 w 2491113"/>
              <a:gd name="connsiteY531" fmla="*/ 425152 h 560417"/>
              <a:gd name="connsiteX532" fmla="*/ 911580 w 2491113"/>
              <a:gd name="connsiteY532" fmla="*/ 425152 h 560417"/>
              <a:gd name="connsiteX533" fmla="*/ 911580 w 2491113"/>
              <a:gd name="connsiteY533" fmla="*/ 497254 h 560417"/>
              <a:gd name="connsiteX534" fmla="*/ 904649 w 2491113"/>
              <a:gd name="connsiteY534" fmla="*/ 497254 h 560417"/>
              <a:gd name="connsiteX535" fmla="*/ 897718 w 2491113"/>
              <a:gd name="connsiteY535" fmla="*/ 497254 h 560417"/>
              <a:gd name="connsiteX536" fmla="*/ 813198 w 2491113"/>
              <a:gd name="connsiteY536" fmla="*/ 425152 h 560417"/>
              <a:gd name="connsiteX537" fmla="*/ 820129 w 2491113"/>
              <a:gd name="connsiteY537" fmla="*/ 425152 h 560417"/>
              <a:gd name="connsiteX538" fmla="*/ 827060 w 2491113"/>
              <a:gd name="connsiteY538" fmla="*/ 425152 h 560417"/>
              <a:gd name="connsiteX539" fmla="*/ 827060 w 2491113"/>
              <a:gd name="connsiteY539" fmla="*/ 497254 h 560417"/>
              <a:gd name="connsiteX540" fmla="*/ 820225 w 2491113"/>
              <a:gd name="connsiteY540" fmla="*/ 497254 h 560417"/>
              <a:gd name="connsiteX541" fmla="*/ 813198 w 2491113"/>
              <a:gd name="connsiteY541" fmla="*/ 497254 h 560417"/>
              <a:gd name="connsiteX542" fmla="*/ 748989 w 2491113"/>
              <a:gd name="connsiteY542" fmla="*/ 425152 h 560417"/>
              <a:gd name="connsiteX543" fmla="*/ 797796 w 2491113"/>
              <a:gd name="connsiteY543" fmla="*/ 425152 h 560417"/>
              <a:gd name="connsiteX544" fmla="*/ 797796 w 2491113"/>
              <a:gd name="connsiteY544" fmla="*/ 431505 h 560417"/>
              <a:gd name="connsiteX545" fmla="*/ 797796 w 2491113"/>
              <a:gd name="connsiteY545" fmla="*/ 437955 h 560417"/>
              <a:gd name="connsiteX546" fmla="*/ 762851 w 2491113"/>
              <a:gd name="connsiteY546" fmla="*/ 437955 h 560417"/>
              <a:gd name="connsiteX547" fmla="*/ 762851 w 2491113"/>
              <a:gd name="connsiteY547" fmla="*/ 453261 h 560417"/>
              <a:gd name="connsiteX548" fmla="*/ 795293 w 2491113"/>
              <a:gd name="connsiteY548" fmla="*/ 453261 h 560417"/>
              <a:gd name="connsiteX549" fmla="*/ 795293 w 2491113"/>
              <a:gd name="connsiteY549" fmla="*/ 459422 h 560417"/>
              <a:gd name="connsiteX550" fmla="*/ 795293 w 2491113"/>
              <a:gd name="connsiteY550" fmla="*/ 465679 h 560417"/>
              <a:gd name="connsiteX551" fmla="*/ 762851 w 2491113"/>
              <a:gd name="connsiteY551" fmla="*/ 465679 h 560417"/>
              <a:gd name="connsiteX552" fmla="*/ 762851 w 2491113"/>
              <a:gd name="connsiteY552" fmla="*/ 484451 h 560417"/>
              <a:gd name="connsiteX553" fmla="*/ 799336 w 2491113"/>
              <a:gd name="connsiteY553" fmla="*/ 484451 h 560417"/>
              <a:gd name="connsiteX554" fmla="*/ 799336 w 2491113"/>
              <a:gd name="connsiteY554" fmla="*/ 490901 h 560417"/>
              <a:gd name="connsiteX555" fmla="*/ 799336 w 2491113"/>
              <a:gd name="connsiteY555" fmla="*/ 497254 h 560417"/>
              <a:gd name="connsiteX556" fmla="*/ 748989 w 2491113"/>
              <a:gd name="connsiteY556" fmla="*/ 497254 h 560417"/>
              <a:gd name="connsiteX557" fmla="*/ 678155 w 2491113"/>
              <a:gd name="connsiteY557" fmla="*/ 425015 h 560417"/>
              <a:gd name="connsiteX558" fmla="*/ 710596 w 2491113"/>
              <a:gd name="connsiteY558" fmla="*/ 425015 h 560417"/>
              <a:gd name="connsiteX559" fmla="*/ 725614 w 2491113"/>
              <a:gd name="connsiteY559" fmla="*/ 429828 h 560417"/>
              <a:gd name="connsiteX560" fmla="*/ 731101 w 2491113"/>
              <a:gd name="connsiteY560" fmla="*/ 443305 h 560417"/>
              <a:gd name="connsiteX561" fmla="*/ 724940 w 2491113"/>
              <a:gd name="connsiteY561" fmla="*/ 456878 h 560417"/>
              <a:gd name="connsiteX562" fmla="*/ 722726 w 2491113"/>
              <a:gd name="connsiteY562" fmla="*/ 458322 h 560417"/>
              <a:gd name="connsiteX563" fmla="*/ 726962 w 2491113"/>
              <a:gd name="connsiteY563" fmla="*/ 460728 h 560417"/>
              <a:gd name="connsiteX564" fmla="*/ 733315 w 2491113"/>
              <a:gd name="connsiteY564" fmla="*/ 474590 h 560417"/>
              <a:gd name="connsiteX565" fmla="*/ 726962 w 2491113"/>
              <a:gd name="connsiteY565" fmla="*/ 491341 h 560417"/>
              <a:gd name="connsiteX566" fmla="*/ 708575 w 2491113"/>
              <a:gd name="connsiteY566" fmla="*/ 497117 h 560417"/>
              <a:gd name="connsiteX567" fmla="*/ 678444 w 2491113"/>
              <a:gd name="connsiteY567" fmla="*/ 497117 h 560417"/>
              <a:gd name="connsiteX568" fmla="*/ 867316 w 2491113"/>
              <a:gd name="connsiteY568" fmla="*/ 425015 h 560417"/>
              <a:gd name="connsiteX569" fmla="*/ 881082 w 2491113"/>
              <a:gd name="connsiteY569" fmla="*/ 425015 h 560417"/>
              <a:gd name="connsiteX570" fmla="*/ 881082 w 2491113"/>
              <a:gd name="connsiteY570" fmla="*/ 476901 h 560417"/>
              <a:gd name="connsiteX571" fmla="*/ 875691 w 2491113"/>
              <a:gd name="connsiteY571" fmla="*/ 493459 h 560417"/>
              <a:gd name="connsiteX572" fmla="*/ 859710 w 2491113"/>
              <a:gd name="connsiteY572" fmla="*/ 499139 h 560417"/>
              <a:gd name="connsiteX573" fmla="*/ 843250 w 2491113"/>
              <a:gd name="connsiteY573" fmla="*/ 492881 h 560417"/>
              <a:gd name="connsiteX574" fmla="*/ 838340 w 2491113"/>
              <a:gd name="connsiteY574" fmla="*/ 473628 h 560417"/>
              <a:gd name="connsiteX575" fmla="*/ 838340 w 2491113"/>
              <a:gd name="connsiteY575" fmla="*/ 469874 h 560417"/>
              <a:gd name="connsiteX576" fmla="*/ 851528 w 2491113"/>
              <a:gd name="connsiteY576" fmla="*/ 469874 h 560417"/>
              <a:gd name="connsiteX577" fmla="*/ 851528 w 2491113"/>
              <a:gd name="connsiteY577" fmla="*/ 474206 h 560417"/>
              <a:gd name="connsiteX578" fmla="*/ 853358 w 2491113"/>
              <a:gd name="connsiteY578" fmla="*/ 483833 h 560417"/>
              <a:gd name="connsiteX579" fmla="*/ 859614 w 2491113"/>
              <a:gd name="connsiteY579" fmla="*/ 487009 h 560417"/>
              <a:gd name="connsiteX580" fmla="*/ 865486 w 2491113"/>
              <a:gd name="connsiteY580" fmla="*/ 484699 h 560417"/>
              <a:gd name="connsiteX581" fmla="*/ 867316 w 2491113"/>
              <a:gd name="connsiteY581" fmla="*/ 477191 h 560417"/>
              <a:gd name="connsiteX582" fmla="*/ 1417469 w 2491113"/>
              <a:gd name="connsiteY582" fmla="*/ 424919 h 560417"/>
              <a:gd name="connsiteX583" fmla="*/ 1431331 w 2491113"/>
              <a:gd name="connsiteY583" fmla="*/ 424919 h 560417"/>
              <a:gd name="connsiteX584" fmla="*/ 1431331 w 2491113"/>
              <a:gd name="connsiteY584" fmla="*/ 470356 h 560417"/>
              <a:gd name="connsiteX585" fmla="*/ 1434604 w 2491113"/>
              <a:gd name="connsiteY585" fmla="*/ 482004 h 560417"/>
              <a:gd name="connsiteX586" fmla="*/ 1444230 w 2491113"/>
              <a:gd name="connsiteY586" fmla="*/ 485854 h 560417"/>
              <a:gd name="connsiteX587" fmla="*/ 1453856 w 2491113"/>
              <a:gd name="connsiteY587" fmla="*/ 482293 h 560417"/>
              <a:gd name="connsiteX588" fmla="*/ 1456841 w 2491113"/>
              <a:gd name="connsiteY588" fmla="*/ 470356 h 560417"/>
              <a:gd name="connsiteX589" fmla="*/ 1456841 w 2491113"/>
              <a:gd name="connsiteY589" fmla="*/ 424919 h 560417"/>
              <a:gd name="connsiteX590" fmla="*/ 1471088 w 2491113"/>
              <a:gd name="connsiteY590" fmla="*/ 424919 h 560417"/>
              <a:gd name="connsiteX591" fmla="*/ 1471088 w 2491113"/>
              <a:gd name="connsiteY591" fmla="*/ 469875 h 560417"/>
              <a:gd name="connsiteX592" fmla="*/ 1464830 w 2491113"/>
              <a:gd name="connsiteY592" fmla="*/ 492208 h 560417"/>
              <a:gd name="connsiteX593" fmla="*/ 1444326 w 2491113"/>
              <a:gd name="connsiteY593" fmla="*/ 499043 h 560417"/>
              <a:gd name="connsiteX594" fmla="*/ 1424111 w 2491113"/>
              <a:gd name="connsiteY594" fmla="*/ 491919 h 560417"/>
              <a:gd name="connsiteX595" fmla="*/ 1417469 w 2491113"/>
              <a:gd name="connsiteY595" fmla="*/ 469875 h 560417"/>
              <a:gd name="connsiteX596" fmla="*/ 2308540 w 2491113"/>
              <a:gd name="connsiteY596" fmla="*/ 423329 h 560417"/>
              <a:gd name="connsiteX597" fmla="*/ 2331069 w 2491113"/>
              <a:gd name="connsiteY597" fmla="*/ 431222 h 560417"/>
              <a:gd name="connsiteX598" fmla="*/ 2333524 w 2491113"/>
              <a:gd name="connsiteY598" fmla="*/ 433678 h 560417"/>
              <a:gd name="connsiteX599" fmla="*/ 2342189 w 2491113"/>
              <a:gd name="connsiteY599" fmla="*/ 461692 h 560417"/>
              <a:gd name="connsiteX600" fmla="*/ 2333524 w 2491113"/>
              <a:gd name="connsiteY600" fmla="*/ 489127 h 560417"/>
              <a:gd name="connsiteX601" fmla="*/ 2288910 w 2491113"/>
              <a:gd name="connsiteY601" fmla="*/ 491009 h 560417"/>
              <a:gd name="connsiteX602" fmla="*/ 2287028 w 2491113"/>
              <a:gd name="connsiteY602" fmla="*/ 489127 h 560417"/>
              <a:gd name="connsiteX603" fmla="*/ 2278364 w 2491113"/>
              <a:gd name="connsiteY603" fmla="*/ 461692 h 560417"/>
              <a:gd name="connsiteX604" fmla="*/ 2287028 w 2491113"/>
              <a:gd name="connsiteY604" fmla="*/ 433678 h 560417"/>
              <a:gd name="connsiteX605" fmla="*/ 2308540 w 2491113"/>
              <a:gd name="connsiteY605" fmla="*/ 423329 h 560417"/>
              <a:gd name="connsiteX606" fmla="*/ 2172788 w 2491113"/>
              <a:gd name="connsiteY606" fmla="*/ 423322 h 560417"/>
              <a:gd name="connsiteX607" fmla="*/ 2195378 w 2491113"/>
              <a:gd name="connsiteY607" fmla="*/ 431266 h 560417"/>
              <a:gd name="connsiteX608" fmla="*/ 2197790 w 2491113"/>
              <a:gd name="connsiteY608" fmla="*/ 433678 h 560417"/>
              <a:gd name="connsiteX609" fmla="*/ 2206359 w 2491113"/>
              <a:gd name="connsiteY609" fmla="*/ 461692 h 560417"/>
              <a:gd name="connsiteX610" fmla="*/ 2197790 w 2491113"/>
              <a:gd name="connsiteY610" fmla="*/ 489128 h 560417"/>
              <a:gd name="connsiteX611" fmla="*/ 2153040 w 2491113"/>
              <a:gd name="connsiteY611" fmla="*/ 490967 h 560417"/>
              <a:gd name="connsiteX612" fmla="*/ 2151199 w 2491113"/>
              <a:gd name="connsiteY612" fmla="*/ 489128 h 560417"/>
              <a:gd name="connsiteX613" fmla="*/ 2151198 w 2491113"/>
              <a:gd name="connsiteY613" fmla="*/ 489128 h 560417"/>
              <a:gd name="connsiteX614" fmla="*/ 2142631 w 2491113"/>
              <a:gd name="connsiteY614" fmla="*/ 461692 h 560417"/>
              <a:gd name="connsiteX615" fmla="*/ 2151198 w 2491113"/>
              <a:gd name="connsiteY615" fmla="*/ 433678 h 560417"/>
              <a:gd name="connsiteX616" fmla="*/ 2172788 w 2491113"/>
              <a:gd name="connsiteY616" fmla="*/ 423322 h 560417"/>
              <a:gd name="connsiteX617" fmla="*/ 1670767 w 2491113"/>
              <a:gd name="connsiteY617" fmla="*/ 423322 h 560417"/>
              <a:gd name="connsiteX618" fmla="*/ 1693357 w 2491113"/>
              <a:gd name="connsiteY618" fmla="*/ 431266 h 560417"/>
              <a:gd name="connsiteX619" fmla="*/ 1695769 w 2491113"/>
              <a:gd name="connsiteY619" fmla="*/ 433678 h 560417"/>
              <a:gd name="connsiteX620" fmla="*/ 1704338 w 2491113"/>
              <a:gd name="connsiteY620" fmla="*/ 461692 h 560417"/>
              <a:gd name="connsiteX621" fmla="*/ 1695769 w 2491113"/>
              <a:gd name="connsiteY621" fmla="*/ 489128 h 560417"/>
              <a:gd name="connsiteX622" fmla="*/ 1651019 w 2491113"/>
              <a:gd name="connsiteY622" fmla="*/ 490967 h 560417"/>
              <a:gd name="connsiteX623" fmla="*/ 1649178 w 2491113"/>
              <a:gd name="connsiteY623" fmla="*/ 489128 h 560417"/>
              <a:gd name="connsiteX624" fmla="*/ 1649177 w 2491113"/>
              <a:gd name="connsiteY624" fmla="*/ 489128 h 560417"/>
              <a:gd name="connsiteX625" fmla="*/ 1640610 w 2491113"/>
              <a:gd name="connsiteY625" fmla="*/ 461692 h 560417"/>
              <a:gd name="connsiteX626" fmla="*/ 1649177 w 2491113"/>
              <a:gd name="connsiteY626" fmla="*/ 433678 h 560417"/>
              <a:gd name="connsiteX627" fmla="*/ 1670767 w 2491113"/>
              <a:gd name="connsiteY627" fmla="*/ 423322 h 560417"/>
              <a:gd name="connsiteX628" fmla="*/ 2386470 w 2491113"/>
              <a:gd name="connsiteY628" fmla="*/ 423282 h 560417"/>
              <a:gd name="connsiteX629" fmla="*/ 2406397 w 2491113"/>
              <a:gd name="connsiteY629" fmla="*/ 429828 h 560417"/>
              <a:gd name="connsiteX630" fmla="*/ 2415542 w 2491113"/>
              <a:gd name="connsiteY630" fmla="*/ 447541 h 560417"/>
              <a:gd name="connsiteX631" fmla="*/ 2401969 w 2491113"/>
              <a:gd name="connsiteY631" fmla="*/ 447541 h 560417"/>
              <a:gd name="connsiteX632" fmla="*/ 2397059 w 2491113"/>
              <a:gd name="connsiteY632" fmla="*/ 439358 h 560417"/>
              <a:gd name="connsiteX633" fmla="*/ 2387433 w 2491113"/>
              <a:gd name="connsiteY633" fmla="*/ 435797 h 560417"/>
              <a:gd name="connsiteX634" fmla="*/ 2373282 w 2491113"/>
              <a:gd name="connsiteY634" fmla="*/ 442535 h 560417"/>
              <a:gd name="connsiteX635" fmla="*/ 2373282 w 2491113"/>
              <a:gd name="connsiteY635" fmla="*/ 480078 h 560417"/>
              <a:gd name="connsiteX636" fmla="*/ 2387626 w 2491113"/>
              <a:gd name="connsiteY636" fmla="*/ 486528 h 560417"/>
              <a:gd name="connsiteX637" fmla="*/ 2400140 w 2491113"/>
              <a:gd name="connsiteY637" fmla="*/ 479790 h 560417"/>
              <a:gd name="connsiteX638" fmla="*/ 2403797 w 2491113"/>
              <a:gd name="connsiteY638" fmla="*/ 470933 h 560417"/>
              <a:gd name="connsiteX639" fmla="*/ 2388203 w 2491113"/>
              <a:gd name="connsiteY639" fmla="*/ 470933 h 560417"/>
              <a:gd name="connsiteX640" fmla="*/ 2388203 w 2491113"/>
              <a:gd name="connsiteY640" fmla="*/ 458515 h 560417"/>
              <a:gd name="connsiteX641" fmla="*/ 2416023 w 2491113"/>
              <a:gd name="connsiteY641" fmla="*/ 458515 h 560417"/>
              <a:gd name="connsiteX642" fmla="*/ 2416023 w 2491113"/>
              <a:gd name="connsiteY642" fmla="*/ 497021 h 560417"/>
              <a:gd name="connsiteX643" fmla="*/ 2406397 w 2491113"/>
              <a:gd name="connsiteY643" fmla="*/ 497021 h 560417"/>
              <a:gd name="connsiteX644" fmla="*/ 2405050 w 2491113"/>
              <a:gd name="connsiteY644" fmla="*/ 487395 h 560417"/>
              <a:gd name="connsiteX645" fmla="*/ 2404857 w 2491113"/>
              <a:gd name="connsiteY645" fmla="*/ 489127 h 560417"/>
              <a:gd name="connsiteX646" fmla="*/ 2385604 w 2491113"/>
              <a:gd name="connsiteY646" fmla="*/ 499332 h 560417"/>
              <a:gd name="connsiteX647" fmla="*/ 2385604 w 2491113"/>
              <a:gd name="connsiteY647" fmla="*/ 498753 h 560417"/>
              <a:gd name="connsiteX648" fmla="*/ 2362500 w 2491113"/>
              <a:gd name="connsiteY648" fmla="*/ 489127 h 560417"/>
              <a:gd name="connsiteX649" fmla="*/ 2362500 w 2491113"/>
              <a:gd name="connsiteY649" fmla="*/ 433679 h 560417"/>
              <a:gd name="connsiteX650" fmla="*/ 2386470 w 2491113"/>
              <a:gd name="connsiteY650" fmla="*/ 423282 h 560417"/>
              <a:gd name="connsiteX651" fmla="*/ 1962616 w 2491113"/>
              <a:gd name="connsiteY651" fmla="*/ 423090 h 560417"/>
              <a:gd name="connsiteX652" fmla="*/ 1981869 w 2491113"/>
              <a:gd name="connsiteY652" fmla="*/ 430021 h 560417"/>
              <a:gd name="connsiteX653" fmla="*/ 1991495 w 2491113"/>
              <a:gd name="connsiteY653" fmla="*/ 448792 h 560417"/>
              <a:gd name="connsiteX654" fmla="*/ 1977633 w 2491113"/>
              <a:gd name="connsiteY654" fmla="*/ 448792 h 560417"/>
              <a:gd name="connsiteX655" fmla="*/ 1973012 w 2491113"/>
              <a:gd name="connsiteY655" fmla="*/ 439165 h 560417"/>
              <a:gd name="connsiteX656" fmla="*/ 1963386 w 2491113"/>
              <a:gd name="connsiteY656" fmla="*/ 435700 h 560417"/>
              <a:gd name="connsiteX657" fmla="*/ 1951257 w 2491113"/>
              <a:gd name="connsiteY657" fmla="*/ 442439 h 560417"/>
              <a:gd name="connsiteX658" fmla="*/ 1946924 w 2491113"/>
              <a:gd name="connsiteY658" fmla="*/ 461018 h 560417"/>
              <a:gd name="connsiteX659" fmla="*/ 1951257 w 2491113"/>
              <a:gd name="connsiteY659" fmla="*/ 479115 h 560417"/>
              <a:gd name="connsiteX660" fmla="*/ 1971838 w 2491113"/>
              <a:gd name="connsiteY660" fmla="*/ 483108 h 560417"/>
              <a:gd name="connsiteX661" fmla="*/ 1973494 w 2491113"/>
              <a:gd name="connsiteY661" fmla="*/ 481811 h 560417"/>
              <a:gd name="connsiteX662" fmla="*/ 1978114 w 2491113"/>
              <a:gd name="connsiteY662" fmla="*/ 471510 h 560417"/>
              <a:gd name="connsiteX663" fmla="*/ 1990918 w 2491113"/>
              <a:gd name="connsiteY663" fmla="*/ 471895 h 560417"/>
              <a:gd name="connsiteX664" fmla="*/ 1981869 w 2491113"/>
              <a:gd name="connsiteY664" fmla="*/ 491726 h 560417"/>
              <a:gd name="connsiteX665" fmla="*/ 1962616 w 2491113"/>
              <a:gd name="connsiteY665" fmla="*/ 499138 h 560417"/>
              <a:gd name="connsiteX666" fmla="*/ 1940378 w 2491113"/>
              <a:gd name="connsiteY666" fmla="*/ 488935 h 560417"/>
              <a:gd name="connsiteX667" fmla="*/ 1932100 w 2491113"/>
              <a:gd name="connsiteY667" fmla="*/ 461499 h 560417"/>
              <a:gd name="connsiteX668" fmla="*/ 1940378 w 2491113"/>
              <a:gd name="connsiteY668" fmla="*/ 433486 h 560417"/>
              <a:gd name="connsiteX669" fmla="*/ 1962616 w 2491113"/>
              <a:gd name="connsiteY669" fmla="*/ 423090 h 560417"/>
              <a:gd name="connsiteX670" fmla="*/ 1227248 w 2491113"/>
              <a:gd name="connsiteY670" fmla="*/ 423088 h 560417"/>
              <a:gd name="connsiteX671" fmla="*/ 1245443 w 2491113"/>
              <a:gd name="connsiteY671" fmla="*/ 429442 h 560417"/>
              <a:gd name="connsiteX672" fmla="*/ 1253144 w 2491113"/>
              <a:gd name="connsiteY672" fmla="*/ 446674 h 560417"/>
              <a:gd name="connsiteX673" fmla="*/ 1239089 w 2491113"/>
              <a:gd name="connsiteY673" fmla="*/ 446674 h 560417"/>
              <a:gd name="connsiteX674" fmla="*/ 1234950 w 2491113"/>
              <a:gd name="connsiteY674" fmla="*/ 438491 h 560417"/>
              <a:gd name="connsiteX675" fmla="*/ 1225323 w 2491113"/>
              <a:gd name="connsiteY675" fmla="*/ 435507 h 560417"/>
              <a:gd name="connsiteX676" fmla="*/ 1217141 w 2491113"/>
              <a:gd name="connsiteY676" fmla="*/ 438010 h 560417"/>
              <a:gd name="connsiteX677" fmla="*/ 1214156 w 2491113"/>
              <a:gd name="connsiteY677" fmla="*/ 445037 h 560417"/>
              <a:gd name="connsiteX678" fmla="*/ 1217237 w 2491113"/>
              <a:gd name="connsiteY678" fmla="*/ 450043 h 560417"/>
              <a:gd name="connsiteX679" fmla="*/ 1230329 w 2491113"/>
              <a:gd name="connsiteY679" fmla="*/ 454182 h 560417"/>
              <a:gd name="connsiteX680" fmla="*/ 1249582 w 2491113"/>
              <a:gd name="connsiteY680" fmla="*/ 462364 h 560417"/>
              <a:gd name="connsiteX681" fmla="*/ 1254395 w 2491113"/>
              <a:gd name="connsiteY681" fmla="*/ 476997 h 560417"/>
              <a:gd name="connsiteX682" fmla="*/ 1247078 w 2491113"/>
              <a:gd name="connsiteY682" fmla="*/ 493169 h 560417"/>
              <a:gd name="connsiteX683" fmla="*/ 1227152 w 2491113"/>
              <a:gd name="connsiteY683" fmla="*/ 499138 h 560417"/>
              <a:gd name="connsiteX684" fmla="*/ 1207900 w 2491113"/>
              <a:gd name="connsiteY684" fmla="*/ 492784 h 560417"/>
              <a:gd name="connsiteX685" fmla="*/ 1200294 w 2491113"/>
              <a:gd name="connsiteY685" fmla="*/ 474782 h 560417"/>
              <a:gd name="connsiteX686" fmla="*/ 1213675 w 2491113"/>
              <a:gd name="connsiteY686" fmla="*/ 474783 h 560417"/>
              <a:gd name="connsiteX687" fmla="*/ 1217526 w 2491113"/>
              <a:gd name="connsiteY687" fmla="*/ 483640 h 560417"/>
              <a:gd name="connsiteX688" fmla="*/ 1227152 w 2491113"/>
              <a:gd name="connsiteY688" fmla="*/ 486720 h 560417"/>
              <a:gd name="connsiteX689" fmla="*/ 1237549 w 2491113"/>
              <a:gd name="connsiteY689" fmla="*/ 484410 h 560417"/>
              <a:gd name="connsiteX690" fmla="*/ 1241304 w 2491113"/>
              <a:gd name="connsiteY690" fmla="*/ 477960 h 560417"/>
              <a:gd name="connsiteX691" fmla="*/ 1238608 w 2491113"/>
              <a:gd name="connsiteY691" fmla="*/ 471895 h 560417"/>
              <a:gd name="connsiteX692" fmla="*/ 1227344 w 2491113"/>
              <a:gd name="connsiteY692" fmla="*/ 467948 h 560417"/>
              <a:gd name="connsiteX693" fmla="*/ 1206263 w 2491113"/>
              <a:gd name="connsiteY693" fmla="*/ 459669 h 560417"/>
              <a:gd name="connsiteX694" fmla="*/ 1200968 w 2491113"/>
              <a:gd name="connsiteY694" fmla="*/ 445904 h 560417"/>
              <a:gd name="connsiteX695" fmla="*/ 1207996 w 2491113"/>
              <a:gd name="connsiteY695" fmla="*/ 429249 h 560417"/>
              <a:gd name="connsiteX696" fmla="*/ 1227248 w 2491113"/>
              <a:gd name="connsiteY696" fmla="*/ 423088 h 560417"/>
              <a:gd name="connsiteX697" fmla="*/ 1024986 w 2491113"/>
              <a:gd name="connsiteY697" fmla="*/ 422825 h 560417"/>
              <a:gd name="connsiteX698" fmla="*/ 1047620 w 2491113"/>
              <a:gd name="connsiteY698" fmla="*/ 429251 h 560417"/>
              <a:gd name="connsiteX699" fmla="*/ 1056765 w 2491113"/>
              <a:gd name="connsiteY699" fmla="*/ 446963 h 560417"/>
              <a:gd name="connsiteX700" fmla="*/ 1042903 w 2491113"/>
              <a:gd name="connsiteY700" fmla="*/ 446963 h 560417"/>
              <a:gd name="connsiteX701" fmla="*/ 1038089 w 2491113"/>
              <a:gd name="connsiteY701" fmla="*/ 438781 h 560417"/>
              <a:gd name="connsiteX702" fmla="*/ 1028463 w 2491113"/>
              <a:gd name="connsiteY702" fmla="*/ 435219 h 560417"/>
              <a:gd name="connsiteX703" fmla="*/ 1014312 w 2491113"/>
              <a:gd name="connsiteY703" fmla="*/ 441958 h 560417"/>
              <a:gd name="connsiteX704" fmla="*/ 1009210 w 2491113"/>
              <a:gd name="connsiteY704" fmla="*/ 461211 h 560417"/>
              <a:gd name="connsiteX705" fmla="*/ 1014119 w 2491113"/>
              <a:gd name="connsiteY705" fmla="*/ 479886 h 560417"/>
              <a:gd name="connsiteX706" fmla="*/ 1028463 w 2491113"/>
              <a:gd name="connsiteY706" fmla="*/ 486336 h 560417"/>
              <a:gd name="connsiteX707" fmla="*/ 1040978 w 2491113"/>
              <a:gd name="connsiteY707" fmla="*/ 479597 h 560417"/>
              <a:gd name="connsiteX708" fmla="*/ 1044635 w 2491113"/>
              <a:gd name="connsiteY708" fmla="*/ 470741 h 560417"/>
              <a:gd name="connsiteX709" fmla="*/ 1029041 w 2491113"/>
              <a:gd name="connsiteY709" fmla="*/ 470741 h 560417"/>
              <a:gd name="connsiteX710" fmla="*/ 1029041 w 2491113"/>
              <a:gd name="connsiteY710" fmla="*/ 458322 h 560417"/>
              <a:gd name="connsiteX711" fmla="*/ 1057150 w 2491113"/>
              <a:gd name="connsiteY711" fmla="*/ 458322 h 560417"/>
              <a:gd name="connsiteX712" fmla="*/ 1057150 w 2491113"/>
              <a:gd name="connsiteY712" fmla="*/ 496828 h 560417"/>
              <a:gd name="connsiteX713" fmla="*/ 1047524 w 2491113"/>
              <a:gd name="connsiteY713" fmla="*/ 496828 h 560417"/>
              <a:gd name="connsiteX714" fmla="*/ 1046176 w 2491113"/>
              <a:gd name="connsiteY714" fmla="*/ 487202 h 560417"/>
              <a:gd name="connsiteX715" fmla="*/ 1045406 w 2491113"/>
              <a:gd name="connsiteY715" fmla="*/ 488357 h 560417"/>
              <a:gd name="connsiteX716" fmla="*/ 1026263 w 2491113"/>
              <a:gd name="connsiteY716" fmla="*/ 498503 h 560417"/>
              <a:gd name="connsiteX717" fmla="*/ 1003819 w 2491113"/>
              <a:gd name="connsiteY717" fmla="*/ 488550 h 560417"/>
              <a:gd name="connsiteX718" fmla="*/ 1003819 w 2491113"/>
              <a:gd name="connsiteY718" fmla="*/ 433101 h 560417"/>
              <a:gd name="connsiteX719" fmla="*/ 1024986 w 2491113"/>
              <a:gd name="connsiteY719" fmla="*/ 422825 h 560417"/>
              <a:gd name="connsiteX720" fmla="*/ 453475 w 2491113"/>
              <a:gd name="connsiteY720" fmla="*/ 422716 h 560417"/>
              <a:gd name="connsiteX721" fmla="*/ 451736 w 2491113"/>
              <a:gd name="connsiteY721" fmla="*/ 424676 h 560417"/>
              <a:gd name="connsiteX722" fmla="*/ 449968 w 2491113"/>
              <a:gd name="connsiteY722" fmla="*/ 426609 h 560417"/>
              <a:gd name="connsiteX723" fmla="*/ 457562 w 2491113"/>
              <a:gd name="connsiteY723" fmla="*/ 433457 h 560417"/>
              <a:gd name="connsiteX724" fmla="*/ 451018 w 2491113"/>
              <a:gd name="connsiteY724" fmla="*/ 440746 h 560417"/>
              <a:gd name="connsiteX725" fmla="*/ 443424 w 2491113"/>
              <a:gd name="connsiteY725" fmla="*/ 433899 h 560417"/>
              <a:gd name="connsiteX726" fmla="*/ 441657 w 2491113"/>
              <a:gd name="connsiteY726" fmla="*/ 435859 h 560417"/>
              <a:gd name="connsiteX727" fmla="*/ 439918 w 2491113"/>
              <a:gd name="connsiteY727" fmla="*/ 437792 h 560417"/>
              <a:gd name="connsiteX728" fmla="*/ 460130 w 2491113"/>
              <a:gd name="connsiteY728" fmla="*/ 456099 h 560417"/>
              <a:gd name="connsiteX729" fmla="*/ 461869 w 2491113"/>
              <a:gd name="connsiteY729" fmla="*/ 454138 h 560417"/>
              <a:gd name="connsiteX730" fmla="*/ 463636 w 2491113"/>
              <a:gd name="connsiteY730" fmla="*/ 452205 h 560417"/>
              <a:gd name="connsiteX731" fmla="*/ 454442 w 2491113"/>
              <a:gd name="connsiteY731" fmla="*/ 443922 h 560417"/>
              <a:gd name="connsiteX732" fmla="*/ 461013 w 2491113"/>
              <a:gd name="connsiteY732" fmla="*/ 436632 h 560417"/>
              <a:gd name="connsiteX733" fmla="*/ 470181 w 2491113"/>
              <a:gd name="connsiteY733" fmla="*/ 444916 h 560417"/>
              <a:gd name="connsiteX734" fmla="*/ 471948 w 2491113"/>
              <a:gd name="connsiteY734" fmla="*/ 442955 h 560417"/>
              <a:gd name="connsiteX735" fmla="*/ 473742 w 2491113"/>
              <a:gd name="connsiteY735" fmla="*/ 440967 h 560417"/>
              <a:gd name="connsiteX736" fmla="*/ 279877 w 2491113"/>
              <a:gd name="connsiteY736" fmla="*/ 409075 h 560417"/>
              <a:gd name="connsiteX737" fmla="*/ 281893 w 2491113"/>
              <a:gd name="connsiteY737" fmla="*/ 411616 h 560417"/>
              <a:gd name="connsiteX738" fmla="*/ 284102 w 2491113"/>
              <a:gd name="connsiteY738" fmla="*/ 413742 h 560417"/>
              <a:gd name="connsiteX739" fmla="*/ 283494 w 2491113"/>
              <a:gd name="connsiteY739" fmla="*/ 414404 h 560417"/>
              <a:gd name="connsiteX740" fmla="*/ 283494 w 2491113"/>
              <a:gd name="connsiteY740" fmla="*/ 431414 h 560417"/>
              <a:gd name="connsiteX741" fmla="*/ 292054 w 2491113"/>
              <a:gd name="connsiteY741" fmla="*/ 432905 h 560417"/>
              <a:gd name="connsiteX742" fmla="*/ 298709 w 2491113"/>
              <a:gd name="connsiteY742" fmla="*/ 436964 h 560417"/>
              <a:gd name="connsiteX743" fmla="*/ 305170 w 2491113"/>
              <a:gd name="connsiteY743" fmla="*/ 438758 h 560417"/>
              <a:gd name="connsiteX744" fmla="*/ 308456 w 2491113"/>
              <a:gd name="connsiteY744" fmla="*/ 441961 h 560417"/>
              <a:gd name="connsiteX745" fmla="*/ 312128 w 2491113"/>
              <a:gd name="connsiteY745" fmla="*/ 442293 h 560417"/>
              <a:gd name="connsiteX746" fmla="*/ 317264 w 2491113"/>
              <a:gd name="connsiteY746" fmla="*/ 446131 h 560417"/>
              <a:gd name="connsiteX747" fmla="*/ 321240 w 2491113"/>
              <a:gd name="connsiteY747" fmla="*/ 448588 h 560417"/>
              <a:gd name="connsiteX748" fmla="*/ 323228 w 2491113"/>
              <a:gd name="connsiteY748" fmla="*/ 451073 h 560417"/>
              <a:gd name="connsiteX749" fmla="*/ 326928 w 2491113"/>
              <a:gd name="connsiteY749" fmla="*/ 452564 h 560417"/>
              <a:gd name="connsiteX750" fmla="*/ 331125 w 2491113"/>
              <a:gd name="connsiteY750" fmla="*/ 453061 h 560417"/>
              <a:gd name="connsiteX751" fmla="*/ 336648 w 2491113"/>
              <a:gd name="connsiteY751" fmla="*/ 455270 h 560417"/>
              <a:gd name="connsiteX752" fmla="*/ 344628 w 2491113"/>
              <a:gd name="connsiteY752" fmla="*/ 459716 h 560417"/>
              <a:gd name="connsiteX753" fmla="*/ 360118 w 2491113"/>
              <a:gd name="connsiteY753" fmla="*/ 462339 h 560417"/>
              <a:gd name="connsiteX754" fmla="*/ 201762 w 2491113"/>
              <a:gd name="connsiteY754" fmla="*/ 462505 h 560417"/>
              <a:gd name="connsiteX755" fmla="*/ 220677 w 2491113"/>
              <a:gd name="connsiteY755" fmla="*/ 460296 h 560417"/>
              <a:gd name="connsiteX756" fmla="*/ 228960 w 2491113"/>
              <a:gd name="connsiteY756" fmla="*/ 455850 h 560417"/>
              <a:gd name="connsiteX757" fmla="*/ 233406 w 2491113"/>
              <a:gd name="connsiteY757" fmla="*/ 451653 h 560417"/>
              <a:gd name="connsiteX758" fmla="*/ 237851 w 2491113"/>
              <a:gd name="connsiteY758" fmla="*/ 449417 h 560417"/>
              <a:gd name="connsiteX759" fmla="*/ 241828 w 2491113"/>
              <a:gd name="connsiteY759" fmla="*/ 447180 h 560417"/>
              <a:gd name="connsiteX760" fmla="*/ 245279 w 2491113"/>
              <a:gd name="connsiteY760" fmla="*/ 442735 h 560417"/>
              <a:gd name="connsiteX761" fmla="*/ 250470 w 2491113"/>
              <a:gd name="connsiteY761" fmla="*/ 440746 h 560417"/>
              <a:gd name="connsiteX762" fmla="*/ 255413 w 2491113"/>
              <a:gd name="connsiteY762" fmla="*/ 437295 h 560417"/>
              <a:gd name="connsiteX763" fmla="*/ 261846 w 2491113"/>
              <a:gd name="connsiteY763" fmla="*/ 435555 h 560417"/>
              <a:gd name="connsiteX764" fmla="*/ 267535 w 2491113"/>
              <a:gd name="connsiteY764" fmla="*/ 432104 h 560417"/>
              <a:gd name="connsiteX765" fmla="*/ 276564 w 2491113"/>
              <a:gd name="connsiteY765" fmla="*/ 431662 h 560417"/>
              <a:gd name="connsiteX766" fmla="*/ 276564 w 2491113"/>
              <a:gd name="connsiteY766" fmla="*/ 414763 h 560417"/>
              <a:gd name="connsiteX767" fmla="*/ 275735 w 2491113"/>
              <a:gd name="connsiteY767" fmla="*/ 413990 h 560417"/>
              <a:gd name="connsiteX768" fmla="*/ 277917 w 2491113"/>
              <a:gd name="connsiteY768" fmla="*/ 411616 h 560417"/>
              <a:gd name="connsiteX769" fmla="*/ 279877 w 2491113"/>
              <a:gd name="connsiteY769" fmla="*/ 409075 h 560417"/>
              <a:gd name="connsiteX770" fmla="*/ 470153 w 2491113"/>
              <a:gd name="connsiteY770" fmla="*/ 399908 h 560417"/>
              <a:gd name="connsiteX771" fmla="*/ 468745 w 2491113"/>
              <a:gd name="connsiteY771" fmla="*/ 401924 h 560417"/>
              <a:gd name="connsiteX772" fmla="*/ 467336 w 2491113"/>
              <a:gd name="connsiteY772" fmla="*/ 403939 h 560417"/>
              <a:gd name="connsiteX773" fmla="*/ 483020 w 2491113"/>
              <a:gd name="connsiteY773" fmla="*/ 414984 h 560417"/>
              <a:gd name="connsiteX774" fmla="*/ 461566 w 2491113"/>
              <a:gd name="connsiteY774" fmla="*/ 412223 h 560417"/>
              <a:gd name="connsiteX775" fmla="*/ 459992 w 2491113"/>
              <a:gd name="connsiteY775" fmla="*/ 414487 h 560417"/>
              <a:gd name="connsiteX776" fmla="*/ 458418 w 2491113"/>
              <a:gd name="connsiteY776" fmla="*/ 416724 h 560417"/>
              <a:gd name="connsiteX777" fmla="*/ 480756 w 2491113"/>
              <a:gd name="connsiteY777" fmla="*/ 432380 h 560417"/>
              <a:gd name="connsiteX778" fmla="*/ 482164 w 2491113"/>
              <a:gd name="connsiteY778" fmla="*/ 430364 h 560417"/>
              <a:gd name="connsiteX779" fmla="*/ 483545 w 2491113"/>
              <a:gd name="connsiteY779" fmla="*/ 428348 h 560417"/>
              <a:gd name="connsiteX780" fmla="*/ 467447 w 2491113"/>
              <a:gd name="connsiteY780" fmla="*/ 417083 h 560417"/>
              <a:gd name="connsiteX781" fmla="*/ 489537 w 2491113"/>
              <a:gd name="connsiteY781" fmla="*/ 419844 h 560417"/>
              <a:gd name="connsiteX782" fmla="*/ 491055 w 2491113"/>
              <a:gd name="connsiteY782" fmla="*/ 417690 h 560417"/>
              <a:gd name="connsiteX783" fmla="*/ 492491 w 2491113"/>
              <a:gd name="connsiteY783" fmla="*/ 415564 h 560417"/>
              <a:gd name="connsiteX784" fmla="*/ 84880 w 2491113"/>
              <a:gd name="connsiteY784" fmla="*/ 397506 h 560417"/>
              <a:gd name="connsiteX785" fmla="*/ 67208 w 2491113"/>
              <a:gd name="connsiteY785" fmla="*/ 408827 h 560417"/>
              <a:gd name="connsiteX786" fmla="*/ 68727 w 2491113"/>
              <a:gd name="connsiteY786" fmla="*/ 418187 h 560417"/>
              <a:gd name="connsiteX787" fmla="*/ 75851 w 2491113"/>
              <a:gd name="connsiteY787" fmla="*/ 422108 h 560417"/>
              <a:gd name="connsiteX788" fmla="*/ 76376 w 2491113"/>
              <a:gd name="connsiteY788" fmla="*/ 422108 h 560417"/>
              <a:gd name="connsiteX789" fmla="*/ 73614 w 2491113"/>
              <a:gd name="connsiteY789" fmla="*/ 424455 h 560417"/>
              <a:gd name="connsiteX790" fmla="*/ 75520 w 2491113"/>
              <a:gd name="connsiteY790" fmla="*/ 427410 h 560417"/>
              <a:gd name="connsiteX791" fmla="*/ 87862 w 2491113"/>
              <a:gd name="connsiteY791" fmla="*/ 419402 h 560417"/>
              <a:gd name="connsiteX792" fmla="*/ 82147 w 2491113"/>
              <a:gd name="connsiteY792" fmla="*/ 410566 h 560417"/>
              <a:gd name="connsiteX793" fmla="*/ 78198 w 2491113"/>
              <a:gd name="connsiteY793" fmla="*/ 413134 h 560417"/>
              <a:gd name="connsiteX794" fmla="*/ 81263 w 2491113"/>
              <a:gd name="connsiteY794" fmla="*/ 418187 h 560417"/>
              <a:gd name="connsiteX795" fmla="*/ 77701 w 2491113"/>
              <a:gd name="connsiteY795" fmla="*/ 418878 h 560417"/>
              <a:gd name="connsiteX796" fmla="*/ 73007 w 2491113"/>
              <a:gd name="connsiteY796" fmla="*/ 416282 h 560417"/>
              <a:gd name="connsiteX797" fmla="*/ 72096 w 2491113"/>
              <a:gd name="connsiteY797" fmla="*/ 410401 h 560417"/>
              <a:gd name="connsiteX798" fmla="*/ 77011 w 2491113"/>
              <a:gd name="connsiteY798" fmla="*/ 405016 h 560417"/>
              <a:gd name="connsiteX799" fmla="*/ 84024 w 2491113"/>
              <a:gd name="connsiteY799" fmla="*/ 402752 h 560417"/>
              <a:gd name="connsiteX800" fmla="*/ 89105 w 2491113"/>
              <a:gd name="connsiteY800" fmla="*/ 405845 h 560417"/>
              <a:gd name="connsiteX801" fmla="*/ 89933 w 2491113"/>
              <a:gd name="connsiteY801" fmla="*/ 409600 h 560417"/>
              <a:gd name="connsiteX802" fmla="*/ 88332 w 2491113"/>
              <a:gd name="connsiteY802" fmla="*/ 412858 h 560417"/>
              <a:gd name="connsiteX803" fmla="*/ 91424 w 2491113"/>
              <a:gd name="connsiteY803" fmla="*/ 417248 h 560417"/>
              <a:gd name="connsiteX804" fmla="*/ 95180 w 2491113"/>
              <a:gd name="connsiteY804" fmla="*/ 410704 h 560417"/>
              <a:gd name="connsiteX805" fmla="*/ 93164 w 2491113"/>
              <a:gd name="connsiteY805" fmla="*/ 403028 h 560417"/>
              <a:gd name="connsiteX806" fmla="*/ 84880 w 2491113"/>
              <a:gd name="connsiteY806" fmla="*/ 397506 h 560417"/>
              <a:gd name="connsiteX807" fmla="*/ 487632 w 2491113"/>
              <a:gd name="connsiteY807" fmla="*/ 381629 h 560417"/>
              <a:gd name="connsiteX808" fmla="*/ 494728 w 2491113"/>
              <a:gd name="connsiteY808" fmla="*/ 383369 h 560417"/>
              <a:gd name="connsiteX809" fmla="*/ 500223 w 2491113"/>
              <a:gd name="connsiteY809" fmla="*/ 388118 h 560417"/>
              <a:gd name="connsiteX810" fmla="*/ 500712 w 2491113"/>
              <a:gd name="connsiteY810" fmla="*/ 389714 h 560417"/>
              <a:gd name="connsiteX811" fmla="*/ 495529 w 2491113"/>
              <a:gd name="connsiteY811" fmla="*/ 396954 h 560417"/>
              <a:gd name="connsiteX812" fmla="*/ 488543 w 2491113"/>
              <a:gd name="connsiteY812" fmla="*/ 395297 h 560417"/>
              <a:gd name="connsiteX813" fmla="*/ 483020 w 2491113"/>
              <a:gd name="connsiteY813" fmla="*/ 390382 h 560417"/>
              <a:gd name="connsiteX814" fmla="*/ 483020 w 2491113"/>
              <a:gd name="connsiteY814" fmla="*/ 384860 h 560417"/>
              <a:gd name="connsiteX815" fmla="*/ 487632 w 2491113"/>
              <a:gd name="connsiteY815" fmla="*/ 381629 h 560417"/>
              <a:gd name="connsiteX816" fmla="*/ 486416 w 2491113"/>
              <a:gd name="connsiteY816" fmla="*/ 376714 h 560417"/>
              <a:gd name="connsiteX817" fmla="*/ 485218 w 2491113"/>
              <a:gd name="connsiteY817" fmla="*/ 377078 h 560417"/>
              <a:gd name="connsiteX818" fmla="*/ 478133 w 2491113"/>
              <a:gd name="connsiteY818" fmla="*/ 392259 h 560417"/>
              <a:gd name="connsiteX819" fmla="*/ 485947 w 2491113"/>
              <a:gd name="connsiteY819" fmla="*/ 400101 h 560417"/>
              <a:gd name="connsiteX820" fmla="*/ 496660 w 2491113"/>
              <a:gd name="connsiteY820" fmla="*/ 402089 h 560417"/>
              <a:gd name="connsiteX821" fmla="*/ 504171 w 2491113"/>
              <a:gd name="connsiteY821" fmla="*/ 396153 h 560417"/>
              <a:gd name="connsiteX822" fmla="*/ 504116 w 2491113"/>
              <a:gd name="connsiteY822" fmla="*/ 396098 h 560417"/>
              <a:gd name="connsiteX823" fmla="*/ 504944 w 2491113"/>
              <a:gd name="connsiteY823" fmla="*/ 386571 h 560417"/>
              <a:gd name="connsiteX824" fmla="*/ 497296 w 2491113"/>
              <a:gd name="connsiteY824" fmla="*/ 378812 h 560417"/>
              <a:gd name="connsiteX825" fmla="*/ 486416 w 2491113"/>
              <a:gd name="connsiteY825" fmla="*/ 376714 h 560417"/>
              <a:gd name="connsiteX826" fmla="*/ 73670 w 2491113"/>
              <a:gd name="connsiteY826" fmla="*/ 368071 h 560417"/>
              <a:gd name="connsiteX827" fmla="*/ 48957 w 2491113"/>
              <a:gd name="connsiteY827" fmla="*/ 379613 h 560417"/>
              <a:gd name="connsiteX828" fmla="*/ 49978 w 2491113"/>
              <a:gd name="connsiteY828" fmla="*/ 381822 h 560417"/>
              <a:gd name="connsiteX829" fmla="*/ 51028 w 2491113"/>
              <a:gd name="connsiteY829" fmla="*/ 384031 h 560417"/>
              <a:gd name="connsiteX830" fmla="*/ 68838 w 2491113"/>
              <a:gd name="connsiteY830" fmla="*/ 375747 h 560417"/>
              <a:gd name="connsiteX831" fmla="*/ 55390 w 2491113"/>
              <a:gd name="connsiteY831" fmla="*/ 393447 h 560417"/>
              <a:gd name="connsiteX832" fmla="*/ 56495 w 2491113"/>
              <a:gd name="connsiteY832" fmla="*/ 395794 h 560417"/>
              <a:gd name="connsiteX833" fmla="*/ 57599 w 2491113"/>
              <a:gd name="connsiteY833" fmla="*/ 398113 h 560417"/>
              <a:gd name="connsiteX834" fmla="*/ 82312 w 2491113"/>
              <a:gd name="connsiteY834" fmla="*/ 386599 h 560417"/>
              <a:gd name="connsiteX835" fmla="*/ 81263 w 2491113"/>
              <a:gd name="connsiteY835" fmla="*/ 384362 h 560417"/>
              <a:gd name="connsiteX836" fmla="*/ 80241 w 2491113"/>
              <a:gd name="connsiteY836" fmla="*/ 382153 h 560417"/>
              <a:gd name="connsiteX837" fmla="*/ 62901 w 2491113"/>
              <a:gd name="connsiteY837" fmla="*/ 390244 h 560417"/>
              <a:gd name="connsiteX838" fmla="*/ 75989 w 2491113"/>
              <a:gd name="connsiteY838" fmla="*/ 373069 h 560417"/>
              <a:gd name="connsiteX839" fmla="*/ 74829 w 2491113"/>
              <a:gd name="connsiteY839" fmla="*/ 370584 h 560417"/>
              <a:gd name="connsiteX840" fmla="*/ 514719 w 2491113"/>
              <a:gd name="connsiteY840" fmla="*/ 356888 h 560417"/>
              <a:gd name="connsiteX841" fmla="*/ 510246 w 2491113"/>
              <a:gd name="connsiteY841" fmla="*/ 368541 h 560417"/>
              <a:gd name="connsiteX842" fmla="*/ 489316 w 2491113"/>
              <a:gd name="connsiteY842" fmla="*/ 360505 h 560417"/>
              <a:gd name="connsiteX843" fmla="*/ 488377 w 2491113"/>
              <a:gd name="connsiteY843" fmla="*/ 362963 h 560417"/>
              <a:gd name="connsiteX844" fmla="*/ 487438 w 2491113"/>
              <a:gd name="connsiteY844" fmla="*/ 365393 h 560417"/>
              <a:gd name="connsiteX845" fmla="*/ 512952 w 2491113"/>
              <a:gd name="connsiteY845" fmla="*/ 375195 h 560417"/>
              <a:gd name="connsiteX846" fmla="*/ 519247 w 2491113"/>
              <a:gd name="connsiteY846" fmla="*/ 358628 h 560417"/>
              <a:gd name="connsiteX847" fmla="*/ 516983 w 2491113"/>
              <a:gd name="connsiteY847" fmla="*/ 357772 h 560417"/>
              <a:gd name="connsiteX848" fmla="*/ 68865 w 2491113"/>
              <a:gd name="connsiteY848" fmla="*/ 355949 h 560417"/>
              <a:gd name="connsiteX849" fmla="*/ 43407 w 2491113"/>
              <a:gd name="connsiteY849" fmla="*/ 365724 h 560417"/>
              <a:gd name="connsiteX850" fmla="*/ 44346 w 2491113"/>
              <a:gd name="connsiteY850" fmla="*/ 368182 h 560417"/>
              <a:gd name="connsiteX851" fmla="*/ 45284 w 2491113"/>
              <a:gd name="connsiteY851" fmla="*/ 370612 h 560417"/>
              <a:gd name="connsiteX852" fmla="*/ 70743 w 2491113"/>
              <a:gd name="connsiteY852" fmla="*/ 360837 h 560417"/>
              <a:gd name="connsiteX853" fmla="*/ 69804 w 2491113"/>
              <a:gd name="connsiteY853" fmla="*/ 358407 h 560417"/>
              <a:gd name="connsiteX854" fmla="*/ 45533 w 2491113"/>
              <a:gd name="connsiteY854" fmla="*/ 337366 h 560417"/>
              <a:gd name="connsiteX855" fmla="*/ 43959 w 2491113"/>
              <a:gd name="connsiteY855" fmla="*/ 337781 h 560417"/>
              <a:gd name="connsiteX856" fmla="*/ 37443 w 2491113"/>
              <a:gd name="connsiteY856" fmla="*/ 341481 h 560417"/>
              <a:gd name="connsiteX857" fmla="*/ 36807 w 2491113"/>
              <a:gd name="connsiteY857" fmla="*/ 348108 h 560417"/>
              <a:gd name="connsiteX858" fmla="*/ 40425 w 2491113"/>
              <a:gd name="connsiteY858" fmla="*/ 353381 h 560417"/>
              <a:gd name="connsiteX859" fmla="*/ 40425 w 2491113"/>
              <a:gd name="connsiteY859" fmla="*/ 353326 h 560417"/>
              <a:gd name="connsiteX860" fmla="*/ 47024 w 2491113"/>
              <a:gd name="connsiteY860" fmla="*/ 353768 h 560417"/>
              <a:gd name="connsiteX861" fmla="*/ 65966 w 2491113"/>
              <a:gd name="connsiteY861" fmla="*/ 348687 h 560417"/>
              <a:gd name="connsiteX862" fmla="*/ 65276 w 2491113"/>
              <a:gd name="connsiteY862" fmla="*/ 346147 h 560417"/>
              <a:gd name="connsiteX863" fmla="*/ 64613 w 2491113"/>
              <a:gd name="connsiteY863" fmla="*/ 343634 h 560417"/>
              <a:gd name="connsiteX864" fmla="*/ 45671 w 2491113"/>
              <a:gd name="connsiteY864" fmla="*/ 348715 h 560417"/>
              <a:gd name="connsiteX865" fmla="*/ 42716 w 2491113"/>
              <a:gd name="connsiteY865" fmla="*/ 348715 h 560417"/>
              <a:gd name="connsiteX866" fmla="*/ 42435 w 2491113"/>
              <a:gd name="connsiteY866" fmla="*/ 348522 h 560417"/>
              <a:gd name="connsiteX867" fmla="*/ 41860 w 2491113"/>
              <a:gd name="connsiteY867" fmla="*/ 344187 h 560417"/>
              <a:gd name="connsiteX868" fmla="*/ 45229 w 2491113"/>
              <a:gd name="connsiteY868" fmla="*/ 342585 h 560417"/>
              <a:gd name="connsiteX869" fmla="*/ 46803 w 2491113"/>
              <a:gd name="connsiteY869" fmla="*/ 342171 h 560417"/>
              <a:gd name="connsiteX870" fmla="*/ 1073707 w 2491113"/>
              <a:gd name="connsiteY870" fmla="*/ 331638 h 560417"/>
              <a:gd name="connsiteX871" fmla="*/ 1073610 w 2491113"/>
              <a:gd name="connsiteY871" fmla="*/ 331831 h 560417"/>
              <a:gd name="connsiteX872" fmla="*/ 1073626 w 2491113"/>
              <a:gd name="connsiteY872" fmla="*/ 331726 h 560417"/>
              <a:gd name="connsiteX873" fmla="*/ 506076 w 2491113"/>
              <a:gd name="connsiteY873" fmla="*/ 328585 h 560417"/>
              <a:gd name="connsiteX874" fmla="*/ 513394 w 2491113"/>
              <a:gd name="connsiteY874" fmla="*/ 328585 h 560417"/>
              <a:gd name="connsiteX875" fmla="*/ 519689 w 2491113"/>
              <a:gd name="connsiteY875" fmla="*/ 332037 h 560417"/>
              <a:gd name="connsiteX876" fmla="*/ 520551 w 2491113"/>
              <a:gd name="connsiteY876" fmla="*/ 333470 h 560417"/>
              <a:gd name="connsiteX877" fmla="*/ 517259 w 2491113"/>
              <a:gd name="connsiteY877" fmla="*/ 341784 h 560417"/>
              <a:gd name="connsiteX878" fmla="*/ 510080 w 2491113"/>
              <a:gd name="connsiteY878" fmla="*/ 341784 h 560417"/>
              <a:gd name="connsiteX879" fmla="*/ 503647 w 2491113"/>
              <a:gd name="connsiteY879" fmla="*/ 338305 h 560417"/>
              <a:gd name="connsiteX880" fmla="*/ 502641 w 2491113"/>
              <a:gd name="connsiteY880" fmla="*/ 336629 h 560417"/>
              <a:gd name="connsiteX881" fmla="*/ 506076 w 2491113"/>
              <a:gd name="connsiteY881" fmla="*/ 328585 h 560417"/>
              <a:gd name="connsiteX882" fmla="*/ 514608 w 2491113"/>
              <a:gd name="connsiteY882" fmla="*/ 323505 h 560417"/>
              <a:gd name="connsiteX883" fmla="*/ 503564 w 2491113"/>
              <a:gd name="connsiteY883" fmla="*/ 324113 h 560417"/>
              <a:gd name="connsiteX884" fmla="*/ 502476 w 2491113"/>
              <a:gd name="connsiteY884" fmla="*/ 324767 h 560417"/>
              <a:gd name="connsiteX885" fmla="*/ 499311 w 2491113"/>
              <a:gd name="connsiteY885" fmla="*/ 341177 h 560417"/>
              <a:gd name="connsiteX886" fmla="*/ 508810 w 2491113"/>
              <a:gd name="connsiteY886" fmla="*/ 346920 h 560417"/>
              <a:gd name="connsiteX887" fmla="*/ 519689 w 2491113"/>
              <a:gd name="connsiteY887" fmla="*/ 346258 h 560417"/>
              <a:gd name="connsiteX888" fmla="*/ 525515 w 2491113"/>
              <a:gd name="connsiteY888" fmla="*/ 338664 h 560417"/>
              <a:gd name="connsiteX889" fmla="*/ 523914 w 2491113"/>
              <a:gd name="connsiteY889" fmla="*/ 329193 h 560417"/>
              <a:gd name="connsiteX890" fmla="*/ 514608 w 2491113"/>
              <a:gd name="connsiteY890" fmla="*/ 323505 h 560417"/>
              <a:gd name="connsiteX891" fmla="*/ 59449 w 2491113"/>
              <a:gd name="connsiteY891" fmla="*/ 321710 h 560417"/>
              <a:gd name="connsiteX892" fmla="*/ 32693 w 2491113"/>
              <a:gd name="connsiteY892" fmla="*/ 326929 h 560417"/>
              <a:gd name="connsiteX893" fmla="*/ 33190 w 2491113"/>
              <a:gd name="connsiteY893" fmla="*/ 329497 h 560417"/>
              <a:gd name="connsiteX894" fmla="*/ 33687 w 2491113"/>
              <a:gd name="connsiteY894" fmla="*/ 332065 h 560417"/>
              <a:gd name="connsiteX895" fmla="*/ 60444 w 2491113"/>
              <a:gd name="connsiteY895" fmla="*/ 326874 h 560417"/>
              <a:gd name="connsiteX896" fmla="*/ 59947 w 2491113"/>
              <a:gd name="connsiteY896" fmla="*/ 324278 h 560417"/>
              <a:gd name="connsiteX897" fmla="*/ 117545 w 2491113"/>
              <a:gd name="connsiteY897" fmla="*/ 321434 h 560417"/>
              <a:gd name="connsiteX898" fmla="*/ 148719 w 2491113"/>
              <a:gd name="connsiteY898" fmla="*/ 326377 h 560417"/>
              <a:gd name="connsiteX899" fmla="*/ 223548 w 2491113"/>
              <a:gd name="connsiteY899" fmla="*/ 325769 h 560417"/>
              <a:gd name="connsiteX900" fmla="*/ 234400 w 2491113"/>
              <a:gd name="connsiteY900" fmla="*/ 327537 h 560417"/>
              <a:gd name="connsiteX901" fmla="*/ 258229 w 2491113"/>
              <a:gd name="connsiteY901" fmla="*/ 330298 h 560417"/>
              <a:gd name="connsiteX902" fmla="*/ 250912 w 2491113"/>
              <a:gd name="connsiteY902" fmla="*/ 359871 h 560417"/>
              <a:gd name="connsiteX903" fmla="*/ 280209 w 2491113"/>
              <a:gd name="connsiteY903" fmla="*/ 364841 h 560417"/>
              <a:gd name="connsiteX904" fmla="*/ 309478 w 2491113"/>
              <a:gd name="connsiteY904" fmla="*/ 359871 h 560417"/>
              <a:gd name="connsiteX905" fmla="*/ 302160 w 2491113"/>
              <a:gd name="connsiteY905" fmla="*/ 330325 h 560417"/>
              <a:gd name="connsiteX906" fmla="*/ 325990 w 2491113"/>
              <a:gd name="connsiteY906" fmla="*/ 327564 h 560417"/>
              <a:gd name="connsiteX907" fmla="*/ 336869 w 2491113"/>
              <a:gd name="connsiteY907" fmla="*/ 325797 h 560417"/>
              <a:gd name="connsiteX908" fmla="*/ 411698 w 2491113"/>
              <a:gd name="connsiteY908" fmla="*/ 326405 h 560417"/>
              <a:gd name="connsiteX909" fmla="*/ 411808 w 2491113"/>
              <a:gd name="connsiteY909" fmla="*/ 326377 h 560417"/>
              <a:gd name="connsiteX910" fmla="*/ 442955 w 2491113"/>
              <a:gd name="connsiteY910" fmla="*/ 321434 h 560417"/>
              <a:gd name="connsiteX911" fmla="*/ 423350 w 2491113"/>
              <a:gd name="connsiteY911" fmla="*/ 343303 h 560417"/>
              <a:gd name="connsiteX912" fmla="*/ 299813 w 2491113"/>
              <a:gd name="connsiteY912" fmla="*/ 365945 h 560417"/>
              <a:gd name="connsiteX913" fmla="*/ 307738 w 2491113"/>
              <a:gd name="connsiteY913" fmla="*/ 397644 h 560417"/>
              <a:gd name="connsiteX914" fmla="*/ 280126 w 2491113"/>
              <a:gd name="connsiteY914" fmla="*/ 403608 h 560417"/>
              <a:gd name="connsiteX915" fmla="*/ 252514 w 2491113"/>
              <a:gd name="connsiteY915" fmla="*/ 397644 h 560417"/>
              <a:gd name="connsiteX916" fmla="*/ 260438 w 2491113"/>
              <a:gd name="connsiteY916" fmla="*/ 365945 h 560417"/>
              <a:gd name="connsiteX917" fmla="*/ 137150 w 2491113"/>
              <a:gd name="connsiteY917" fmla="*/ 343303 h 560417"/>
              <a:gd name="connsiteX918" fmla="*/ 117545 w 2491113"/>
              <a:gd name="connsiteY918" fmla="*/ 321434 h 560417"/>
              <a:gd name="connsiteX919" fmla="*/ 1039918 w 2491113"/>
              <a:gd name="connsiteY919" fmla="*/ 306128 h 560417"/>
              <a:gd name="connsiteX920" fmla="*/ 1049545 w 2491113"/>
              <a:gd name="connsiteY920" fmla="*/ 318161 h 560417"/>
              <a:gd name="connsiteX921" fmla="*/ 1059748 w 2491113"/>
              <a:gd name="connsiteY921" fmla="*/ 315658 h 560417"/>
              <a:gd name="connsiteX922" fmla="*/ 1071589 w 2491113"/>
              <a:gd name="connsiteY922" fmla="*/ 315658 h 560417"/>
              <a:gd name="connsiteX923" fmla="*/ 1075729 w 2491113"/>
              <a:gd name="connsiteY923" fmla="*/ 317583 h 560417"/>
              <a:gd name="connsiteX924" fmla="*/ 1074766 w 2491113"/>
              <a:gd name="connsiteY924" fmla="*/ 324322 h 560417"/>
              <a:gd name="connsiteX925" fmla="*/ 1073626 w 2491113"/>
              <a:gd name="connsiteY925" fmla="*/ 331726 h 560417"/>
              <a:gd name="connsiteX926" fmla="*/ 1068509 w 2491113"/>
              <a:gd name="connsiteY926" fmla="*/ 337318 h 560417"/>
              <a:gd name="connsiteX927" fmla="*/ 1063214 w 2491113"/>
              <a:gd name="connsiteY927" fmla="*/ 341264 h 560417"/>
              <a:gd name="connsiteX928" fmla="*/ 1059460 w 2491113"/>
              <a:gd name="connsiteY928" fmla="*/ 351950 h 560417"/>
              <a:gd name="connsiteX929" fmla="*/ 1051951 w 2491113"/>
              <a:gd name="connsiteY929" fmla="*/ 357052 h 560417"/>
              <a:gd name="connsiteX930" fmla="*/ 1043287 w 2491113"/>
              <a:gd name="connsiteY930" fmla="*/ 357822 h 560417"/>
              <a:gd name="connsiteX931" fmla="*/ 1031832 w 2491113"/>
              <a:gd name="connsiteY931" fmla="*/ 362636 h 560417"/>
              <a:gd name="connsiteX932" fmla="*/ 1018161 w 2491113"/>
              <a:gd name="connsiteY932" fmla="*/ 351373 h 560417"/>
              <a:gd name="connsiteX933" fmla="*/ 1019606 w 2491113"/>
              <a:gd name="connsiteY933" fmla="*/ 342900 h 560417"/>
              <a:gd name="connsiteX934" fmla="*/ 1017584 w 2491113"/>
              <a:gd name="connsiteY934" fmla="*/ 336162 h 560417"/>
              <a:gd name="connsiteX935" fmla="*/ 1021724 w 2491113"/>
              <a:gd name="connsiteY935" fmla="*/ 328268 h 560417"/>
              <a:gd name="connsiteX936" fmla="*/ 1032217 w 2491113"/>
              <a:gd name="connsiteY936" fmla="*/ 310267 h 560417"/>
              <a:gd name="connsiteX937" fmla="*/ 1039918 w 2491113"/>
              <a:gd name="connsiteY937" fmla="*/ 306128 h 560417"/>
              <a:gd name="connsiteX938" fmla="*/ 56274 w 2491113"/>
              <a:gd name="connsiteY938" fmla="*/ 295893 h 560417"/>
              <a:gd name="connsiteX939" fmla="*/ 29214 w 2491113"/>
              <a:gd name="connsiteY939" fmla="*/ 299234 h 560417"/>
              <a:gd name="connsiteX940" fmla="*/ 31534 w 2491113"/>
              <a:gd name="connsiteY940" fmla="*/ 318231 h 560417"/>
              <a:gd name="connsiteX941" fmla="*/ 33936 w 2491113"/>
              <a:gd name="connsiteY941" fmla="*/ 317955 h 560417"/>
              <a:gd name="connsiteX942" fmla="*/ 36338 w 2491113"/>
              <a:gd name="connsiteY942" fmla="*/ 317651 h 560417"/>
              <a:gd name="connsiteX943" fmla="*/ 34654 w 2491113"/>
              <a:gd name="connsiteY943" fmla="*/ 303845 h 560417"/>
              <a:gd name="connsiteX944" fmla="*/ 41695 w 2491113"/>
              <a:gd name="connsiteY944" fmla="*/ 302962 h 560417"/>
              <a:gd name="connsiteX945" fmla="*/ 43186 w 2491113"/>
              <a:gd name="connsiteY945" fmla="*/ 315139 h 560417"/>
              <a:gd name="connsiteX946" fmla="*/ 45533 w 2491113"/>
              <a:gd name="connsiteY946" fmla="*/ 314863 h 560417"/>
              <a:gd name="connsiteX947" fmla="*/ 47852 w 2491113"/>
              <a:gd name="connsiteY947" fmla="*/ 314586 h 560417"/>
              <a:gd name="connsiteX948" fmla="*/ 46361 w 2491113"/>
              <a:gd name="connsiteY948" fmla="*/ 302409 h 560417"/>
              <a:gd name="connsiteX949" fmla="*/ 52105 w 2491113"/>
              <a:gd name="connsiteY949" fmla="*/ 301691 h 560417"/>
              <a:gd name="connsiteX950" fmla="*/ 53706 w 2491113"/>
              <a:gd name="connsiteY950" fmla="*/ 314807 h 560417"/>
              <a:gd name="connsiteX951" fmla="*/ 56136 w 2491113"/>
              <a:gd name="connsiteY951" fmla="*/ 314531 h 560417"/>
              <a:gd name="connsiteX952" fmla="*/ 58511 w 2491113"/>
              <a:gd name="connsiteY952" fmla="*/ 314227 h 560417"/>
              <a:gd name="connsiteX953" fmla="*/ 512620 w 2491113"/>
              <a:gd name="connsiteY953" fmla="*/ 291282 h 560417"/>
              <a:gd name="connsiteX954" fmla="*/ 505634 w 2491113"/>
              <a:gd name="connsiteY954" fmla="*/ 294043 h 560417"/>
              <a:gd name="connsiteX955" fmla="*/ 505634 w 2491113"/>
              <a:gd name="connsiteY955" fmla="*/ 310610 h 560417"/>
              <a:gd name="connsiteX956" fmla="*/ 526509 w 2491113"/>
              <a:gd name="connsiteY956" fmla="*/ 312571 h 560417"/>
              <a:gd name="connsiteX957" fmla="*/ 531093 w 2491113"/>
              <a:gd name="connsiteY957" fmla="*/ 304287 h 560417"/>
              <a:gd name="connsiteX958" fmla="*/ 527890 w 2491113"/>
              <a:gd name="connsiteY958" fmla="*/ 296804 h 560417"/>
              <a:gd name="connsiteX959" fmla="*/ 527476 w 2491113"/>
              <a:gd name="connsiteY959" fmla="*/ 296583 h 560417"/>
              <a:gd name="connsiteX960" fmla="*/ 531038 w 2491113"/>
              <a:gd name="connsiteY960" fmla="*/ 296362 h 560417"/>
              <a:gd name="connsiteX961" fmla="*/ 531286 w 2491113"/>
              <a:gd name="connsiteY961" fmla="*/ 292911 h 560417"/>
              <a:gd name="connsiteX962" fmla="*/ 516624 w 2491113"/>
              <a:gd name="connsiteY962" fmla="*/ 291641 h 560417"/>
              <a:gd name="connsiteX963" fmla="*/ 515713 w 2491113"/>
              <a:gd name="connsiteY963" fmla="*/ 302106 h 560417"/>
              <a:gd name="connsiteX964" fmla="*/ 520407 w 2491113"/>
              <a:gd name="connsiteY964" fmla="*/ 302520 h 560417"/>
              <a:gd name="connsiteX965" fmla="*/ 520904 w 2491113"/>
              <a:gd name="connsiteY965" fmla="*/ 296611 h 560417"/>
              <a:gd name="connsiteX966" fmla="*/ 524135 w 2491113"/>
              <a:gd name="connsiteY966" fmla="*/ 298268 h 560417"/>
              <a:gd name="connsiteX967" fmla="*/ 526233 w 2491113"/>
              <a:gd name="connsiteY967" fmla="*/ 303210 h 560417"/>
              <a:gd name="connsiteX968" fmla="*/ 523472 w 2491113"/>
              <a:gd name="connsiteY968" fmla="*/ 308401 h 560417"/>
              <a:gd name="connsiteX969" fmla="*/ 516265 w 2491113"/>
              <a:gd name="connsiteY969" fmla="*/ 309616 h 560417"/>
              <a:gd name="connsiteX970" fmla="*/ 509335 w 2491113"/>
              <a:gd name="connsiteY970" fmla="*/ 307076 h 560417"/>
              <a:gd name="connsiteX971" fmla="*/ 507236 w 2491113"/>
              <a:gd name="connsiteY971" fmla="*/ 301553 h 560417"/>
              <a:gd name="connsiteX972" fmla="*/ 508893 w 2491113"/>
              <a:gd name="connsiteY972" fmla="*/ 298047 h 560417"/>
              <a:gd name="connsiteX973" fmla="*/ 512179 w 2491113"/>
              <a:gd name="connsiteY973" fmla="*/ 296500 h 560417"/>
              <a:gd name="connsiteX974" fmla="*/ 135465 w 2491113"/>
              <a:gd name="connsiteY974" fmla="*/ 282804 h 560417"/>
              <a:gd name="connsiteX975" fmla="*/ 152751 w 2491113"/>
              <a:gd name="connsiteY975" fmla="*/ 284682 h 560417"/>
              <a:gd name="connsiteX976" fmla="*/ 167744 w 2491113"/>
              <a:gd name="connsiteY976" fmla="*/ 284682 h 560417"/>
              <a:gd name="connsiteX977" fmla="*/ 184919 w 2491113"/>
              <a:gd name="connsiteY977" fmla="*/ 284516 h 560417"/>
              <a:gd name="connsiteX978" fmla="*/ 210847 w 2491113"/>
              <a:gd name="connsiteY978" fmla="*/ 285179 h 560417"/>
              <a:gd name="connsiteX979" fmla="*/ 238873 w 2491113"/>
              <a:gd name="connsiteY979" fmla="*/ 291695 h 560417"/>
              <a:gd name="connsiteX980" fmla="*/ 258671 w 2491113"/>
              <a:gd name="connsiteY980" fmla="*/ 293048 h 560417"/>
              <a:gd name="connsiteX981" fmla="*/ 251989 w 2491113"/>
              <a:gd name="connsiteY981" fmla="*/ 321461 h 560417"/>
              <a:gd name="connsiteX982" fmla="*/ 279601 w 2491113"/>
              <a:gd name="connsiteY982" fmla="*/ 324720 h 560417"/>
              <a:gd name="connsiteX983" fmla="*/ 279905 w 2491113"/>
              <a:gd name="connsiteY983" fmla="*/ 324720 h 560417"/>
              <a:gd name="connsiteX984" fmla="*/ 280264 w 2491113"/>
              <a:gd name="connsiteY984" fmla="*/ 324720 h 560417"/>
              <a:gd name="connsiteX985" fmla="*/ 308069 w 2491113"/>
              <a:gd name="connsiteY985" fmla="*/ 321406 h 560417"/>
              <a:gd name="connsiteX986" fmla="*/ 301387 w 2491113"/>
              <a:gd name="connsiteY986" fmla="*/ 292993 h 560417"/>
              <a:gd name="connsiteX987" fmla="*/ 321185 w 2491113"/>
              <a:gd name="connsiteY987" fmla="*/ 291640 h 560417"/>
              <a:gd name="connsiteX988" fmla="*/ 349322 w 2491113"/>
              <a:gd name="connsiteY988" fmla="*/ 285207 h 560417"/>
              <a:gd name="connsiteX989" fmla="*/ 375249 w 2491113"/>
              <a:gd name="connsiteY989" fmla="*/ 284544 h 560417"/>
              <a:gd name="connsiteX990" fmla="*/ 392424 w 2491113"/>
              <a:gd name="connsiteY990" fmla="*/ 284710 h 560417"/>
              <a:gd name="connsiteX991" fmla="*/ 407418 w 2491113"/>
              <a:gd name="connsiteY991" fmla="*/ 284710 h 560417"/>
              <a:gd name="connsiteX992" fmla="*/ 407418 w 2491113"/>
              <a:gd name="connsiteY992" fmla="*/ 284682 h 560417"/>
              <a:gd name="connsiteX993" fmla="*/ 424703 w 2491113"/>
              <a:gd name="connsiteY993" fmla="*/ 282804 h 560417"/>
              <a:gd name="connsiteX994" fmla="*/ 408135 w 2491113"/>
              <a:gd name="connsiteY994" fmla="*/ 299123 h 560417"/>
              <a:gd name="connsiteX995" fmla="*/ 384030 w 2491113"/>
              <a:gd name="connsiteY995" fmla="*/ 310168 h 560417"/>
              <a:gd name="connsiteX996" fmla="*/ 325189 w 2491113"/>
              <a:gd name="connsiteY996" fmla="*/ 323173 h 560417"/>
              <a:gd name="connsiteX997" fmla="*/ 298929 w 2491113"/>
              <a:gd name="connsiteY997" fmla="*/ 326128 h 560417"/>
              <a:gd name="connsiteX998" fmla="*/ 296389 w 2491113"/>
              <a:gd name="connsiteY998" fmla="*/ 326376 h 560417"/>
              <a:gd name="connsiteX999" fmla="*/ 303762 w 2491113"/>
              <a:gd name="connsiteY999" fmla="*/ 356280 h 560417"/>
              <a:gd name="connsiteX1000" fmla="*/ 279987 w 2491113"/>
              <a:gd name="connsiteY1000" fmla="*/ 360312 h 560417"/>
              <a:gd name="connsiteX1001" fmla="*/ 256186 w 2491113"/>
              <a:gd name="connsiteY1001" fmla="*/ 356280 h 560417"/>
              <a:gd name="connsiteX1002" fmla="*/ 263586 w 2491113"/>
              <a:gd name="connsiteY1002" fmla="*/ 326376 h 560417"/>
              <a:gd name="connsiteX1003" fmla="*/ 261018 w 2491113"/>
              <a:gd name="connsiteY1003" fmla="*/ 326128 h 560417"/>
              <a:gd name="connsiteX1004" fmla="*/ 234759 w 2491113"/>
              <a:gd name="connsiteY1004" fmla="*/ 323173 h 560417"/>
              <a:gd name="connsiteX1005" fmla="*/ 176138 w 2491113"/>
              <a:gd name="connsiteY1005" fmla="*/ 310168 h 560417"/>
              <a:gd name="connsiteX1006" fmla="*/ 152033 w 2491113"/>
              <a:gd name="connsiteY1006" fmla="*/ 299123 h 560417"/>
              <a:gd name="connsiteX1007" fmla="*/ 135465 w 2491113"/>
              <a:gd name="connsiteY1007" fmla="*/ 282804 h 560417"/>
              <a:gd name="connsiteX1008" fmla="*/ 1168335 w 2491113"/>
              <a:gd name="connsiteY1008" fmla="*/ 282446 h 560417"/>
              <a:gd name="connsiteX1009" fmla="*/ 1176037 w 2491113"/>
              <a:gd name="connsiteY1009" fmla="*/ 284179 h 560417"/>
              <a:gd name="connsiteX1010" fmla="*/ 1183834 w 2491113"/>
              <a:gd name="connsiteY1010" fmla="*/ 288222 h 560417"/>
              <a:gd name="connsiteX1011" fmla="*/ 1191632 w 2491113"/>
              <a:gd name="connsiteY1011" fmla="*/ 288896 h 560417"/>
              <a:gd name="connsiteX1012" fmla="*/ 1199333 w 2491113"/>
              <a:gd name="connsiteY1012" fmla="*/ 291302 h 560417"/>
              <a:gd name="connsiteX1013" fmla="*/ 1205975 w 2491113"/>
              <a:gd name="connsiteY1013" fmla="*/ 290244 h 560417"/>
              <a:gd name="connsiteX1014" fmla="*/ 1221762 w 2491113"/>
              <a:gd name="connsiteY1014" fmla="*/ 304202 h 560417"/>
              <a:gd name="connsiteX1015" fmla="*/ 1220896 w 2491113"/>
              <a:gd name="connsiteY1015" fmla="*/ 304394 h 560417"/>
              <a:gd name="connsiteX1016" fmla="*/ 1225036 w 2491113"/>
              <a:gd name="connsiteY1016" fmla="*/ 310459 h 560417"/>
              <a:gd name="connsiteX1017" fmla="*/ 1225036 w 2491113"/>
              <a:gd name="connsiteY1017" fmla="*/ 318352 h 560417"/>
              <a:gd name="connsiteX1018" fmla="*/ 1219452 w 2491113"/>
              <a:gd name="connsiteY1018" fmla="*/ 325669 h 560417"/>
              <a:gd name="connsiteX1019" fmla="*/ 1215120 w 2491113"/>
              <a:gd name="connsiteY1019" fmla="*/ 334526 h 560417"/>
              <a:gd name="connsiteX1020" fmla="*/ 1210019 w 2491113"/>
              <a:gd name="connsiteY1020" fmla="*/ 340494 h 560417"/>
              <a:gd name="connsiteX1021" fmla="*/ 1201162 w 2491113"/>
              <a:gd name="connsiteY1021" fmla="*/ 344055 h 560417"/>
              <a:gd name="connsiteX1022" fmla="*/ 1193653 w 2491113"/>
              <a:gd name="connsiteY1022" fmla="*/ 344055 h 560417"/>
              <a:gd name="connsiteX1023" fmla="*/ 1185760 w 2491113"/>
              <a:gd name="connsiteY1023" fmla="*/ 347810 h 560417"/>
              <a:gd name="connsiteX1024" fmla="*/ 1179599 w 2491113"/>
              <a:gd name="connsiteY1024" fmla="*/ 341264 h 560417"/>
              <a:gd name="connsiteX1025" fmla="*/ 1179599 w 2491113"/>
              <a:gd name="connsiteY1025" fmla="*/ 332600 h 560417"/>
              <a:gd name="connsiteX1026" fmla="*/ 1173245 w 2491113"/>
              <a:gd name="connsiteY1026" fmla="*/ 320952 h 560417"/>
              <a:gd name="connsiteX1027" fmla="*/ 1168143 w 2491113"/>
              <a:gd name="connsiteY1027" fmla="*/ 310844 h 560417"/>
              <a:gd name="connsiteX1028" fmla="*/ 1165158 w 2491113"/>
              <a:gd name="connsiteY1028" fmla="*/ 299582 h 560417"/>
              <a:gd name="connsiteX1029" fmla="*/ 1165737 w 2491113"/>
              <a:gd name="connsiteY1029" fmla="*/ 292651 h 560417"/>
              <a:gd name="connsiteX1030" fmla="*/ 1168335 w 2491113"/>
              <a:gd name="connsiteY1030" fmla="*/ 282446 h 560417"/>
              <a:gd name="connsiteX1031" fmla="*/ 45119 w 2491113"/>
              <a:gd name="connsiteY1031" fmla="*/ 272698 h 560417"/>
              <a:gd name="connsiteX1032" fmla="*/ 51111 w 2491113"/>
              <a:gd name="connsiteY1032" fmla="*/ 272698 h 560417"/>
              <a:gd name="connsiteX1033" fmla="*/ 51111 w 2491113"/>
              <a:gd name="connsiteY1033" fmla="*/ 278497 h 560417"/>
              <a:gd name="connsiteX1034" fmla="*/ 50365 w 2491113"/>
              <a:gd name="connsiteY1034" fmla="*/ 281562 h 560417"/>
              <a:gd name="connsiteX1035" fmla="*/ 48267 w 2491113"/>
              <a:gd name="connsiteY1035" fmla="*/ 282556 h 560417"/>
              <a:gd name="connsiteX1036" fmla="*/ 45864 w 2491113"/>
              <a:gd name="connsiteY1036" fmla="*/ 281645 h 560417"/>
              <a:gd name="connsiteX1037" fmla="*/ 45119 w 2491113"/>
              <a:gd name="connsiteY1037" fmla="*/ 278690 h 560417"/>
              <a:gd name="connsiteX1038" fmla="*/ 33273 w 2491113"/>
              <a:gd name="connsiteY1038" fmla="*/ 272339 h 560417"/>
              <a:gd name="connsiteX1039" fmla="*/ 40535 w 2491113"/>
              <a:gd name="connsiteY1039" fmla="*/ 272477 h 560417"/>
              <a:gd name="connsiteX1040" fmla="*/ 40535 w 2491113"/>
              <a:gd name="connsiteY1040" fmla="*/ 278718 h 560417"/>
              <a:gd name="connsiteX1041" fmla="*/ 39652 w 2491113"/>
              <a:gd name="connsiteY1041" fmla="*/ 281866 h 560417"/>
              <a:gd name="connsiteX1042" fmla="*/ 37084 w 2491113"/>
              <a:gd name="connsiteY1042" fmla="*/ 282860 h 560417"/>
              <a:gd name="connsiteX1043" fmla="*/ 34185 w 2491113"/>
              <a:gd name="connsiteY1043" fmla="*/ 281783 h 560417"/>
              <a:gd name="connsiteX1044" fmla="*/ 33273 w 2491113"/>
              <a:gd name="connsiteY1044" fmla="*/ 278690 h 560417"/>
              <a:gd name="connsiteX1045" fmla="*/ 28717 w 2491113"/>
              <a:gd name="connsiteY1045" fmla="*/ 267232 h 560417"/>
              <a:gd name="connsiteX1046" fmla="*/ 28717 w 2491113"/>
              <a:gd name="connsiteY1046" fmla="*/ 269744 h 560417"/>
              <a:gd name="connsiteX1047" fmla="*/ 28690 w 2491113"/>
              <a:gd name="connsiteY1047" fmla="*/ 278608 h 560417"/>
              <a:gd name="connsiteX1048" fmla="*/ 30733 w 2491113"/>
              <a:gd name="connsiteY1048" fmla="*/ 285621 h 560417"/>
              <a:gd name="connsiteX1049" fmla="*/ 37056 w 2491113"/>
              <a:gd name="connsiteY1049" fmla="*/ 288106 h 560417"/>
              <a:gd name="connsiteX1050" fmla="*/ 42330 w 2491113"/>
              <a:gd name="connsiteY1050" fmla="*/ 285787 h 560417"/>
              <a:gd name="connsiteX1051" fmla="*/ 43241 w 2491113"/>
              <a:gd name="connsiteY1051" fmla="*/ 284241 h 560417"/>
              <a:gd name="connsiteX1052" fmla="*/ 48764 w 2491113"/>
              <a:gd name="connsiteY1052" fmla="*/ 287471 h 560417"/>
              <a:gd name="connsiteX1053" fmla="*/ 53872 w 2491113"/>
              <a:gd name="connsiteY1053" fmla="*/ 285511 h 560417"/>
              <a:gd name="connsiteX1054" fmla="*/ 55777 w 2491113"/>
              <a:gd name="connsiteY1054" fmla="*/ 279850 h 560417"/>
              <a:gd name="connsiteX1055" fmla="*/ 55970 w 2491113"/>
              <a:gd name="connsiteY1055" fmla="*/ 270214 h 560417"/>
              <a:gd name="connsiteX1056" fmla="*/ 55970 w 2491113"/>
              <a:gd name="connsiteY1056" fmla="*/ 267729 h 560417"/>
              <a:gd name="connsiteX1057" fmla="*/ 504447 w 2491113"/>
              <a:gd name="connsiteY1057" fmla="*/ 262372 h 560417"/>
              <a:gd name="connsiteX1058" fmla="*/ 504447 w 2491113"/>
              <a:gd name="connsiteY1058" fmla="*/ 265354 h 560417"/>
              <a:gd name="connsiteX1059" fmla="*/ 504447 w 2491113"/>
              <a:gd name="connsiteY1059" fmla="*/ 268308 h 560417"/>
              <a:gd name="connsiteX1060" fmla="*/ 516403 w 2491113"/>
              <a:gd name="connsiteY1060" fmla="*/ 272782 h 560417"/>
              <a:gd name="connsiteX1061" fmla="*/ 504778 w 2491113"/>
              <a:gd name="connsiteY1061" fmla="*/ 278304 h 560417"/>
              <a:gd name="connsiteX1062" fmla="*/ 504778 w 2491113"/>
              <a:gd name="connsiteY1062" fmla="*/ 281424 h 560417"/>
              <a:gd name="connsiteX1063" fmla="*/ 504778 w 2491113"/>
              <a:gd name="connsiteY1063" fmla="*/ 284544 h 560417"/>
              <a:gd name="connsiteX1064" fmla="*/ 521346 w 2491113"/>
              <a:gd name="connsiteY1064" fmla="*/ 275184 h 560417"/>
              <a:gd name="connsiteX1065" fmla="*/ 531590 w 2491113"/>
              <a:gd name="connsiteY1065" fmla="*/ 274825 h 560417"/>
              <a:gd name="connsiteX1066" fmla="*/ 531590 w 2491113"/>
              <a:gd name="connsiteY1066" fmla="*/ 272202 h 560417"/>
              <a:gd name="connsiteX1067" fmla="*/ 531590 w 2491113"/>
              <a:gd name="connsiteY1067" fmla="*/ 269606 h 560417"/>
              <a:gd name="connsiteX1068" fmla="*/ 521235 w 2491113"/>
              <a:gd name="connsiteY1068" fmla="*/ 269965 h 560417"/>
              <a:gd name="connsiteX1069" fmla="*/ 408053 w 2491113"/>
              <a:gd name="connsiteY1069" fmla="*/ 239757 h 560417"/>
              <a:gd name="connsiteX1070" fmla="*/ 391734 w 2491113"/>
              <a:gd name="connsiteY1070" fmla="*/ 257678 h 560417"/>
              <a:gd name="connsiteX1071" fmla="*/ 367684 w 2491113"/>
              <a:gd name="connsiteY1071" fmla="*/ 273251 h 560417"/>
              <a:gd name="connsiteX1072" fmla="*/ 320274 w 2491113"/>
              <a:gd name="connsiteY1072" fmla="*/ 287195 h 560417"/>
              <a:gd name="connsiteX1073" fmla="*/ 299813 w 2491113"/>
              <a:gd name="connsiteY1073" fmla="*/ 288493 h 560417"/>
              <a:gd name="connsiteX1074" fmla="*/ 295589 w 2491113"/>
              <a:gd name="connsiteY1074" fmla="*/ 288493 h 560417"/>
              <a:gd name="connsiteX1075" fmla="*/ 302437 w 2491113"/>
              <a:gd name="connsiteY1075" fmla="*/ 317568 h 560417"/>
              <a:gd name="connsiteX1076" fmla="*/ 280347 w 2491113"/>
              <a:gd name="connsiteY1076" fmla="*/ 320330 h 560417"/>
              <a:gd name="connsiteX1077" fmla="*/ 280071 w 2491113"/>
              <a:gd name="connsiteY1077" fmla="*/ 320330 h 560417"/>
              <a:gd name="connsiteX1078" fmla="*/ 279767 w 2491113"/>
              <a:gd name="connsiteY1078" fmla="*/ 320330 h 560417"/>
              <a:gd name="connsiteX1079" fmla="*/ 257677 w 2491113"/>
              <a:gd name="connsiteY1079" fmla="*/ 317568 h 560417"/>
              <a:gd name="connsiteX1080" fmla="*/ 264553 w 2491113"/>
              <a:gd name="connsiteY1080" fmla="*/ 288548 h 560417"/>
              <a:gd name="connsiteX1081" fmla="*/ 260328 w 2491113"/>
              <a:gd name="connsiteY1081" fmla="*/ 288548 h 560417"/>
              <a:gd name="connsiteX1082" fmla="*/ 239867 w 2491113"/>
              <a:gd name="connsiteY1082" fmla="*/ 287250 h 560417"/>
              <a:gd name="connsiteX1083" fmla="*/ 192457 w 2491113"/>
              <a:gd name="connsiteY1083" fmla="*/ 273306 h 560417"/>
              <a:gd name="connsiteX1084" fmla="*/ 168352 w 2491113"/>
              <a:gd name="connsiteY1084" fmla="*/ 257705 h 560417"/>
              <a:gd name="connsiteX1085" fmla="*/ 152088 w 2491113"/>
              <a:gd name="connsiteY1085" fmla="*/ 239813 h 560417"/>
              <a:gd name="connsiteX1086" fmla="*/ 169153 w 2491113"/>
              <a:gd name="connsiteY1086" fmla="*/ 241745 h 560417"/>
              <a:gd name="connsiteX1087" fmla="*/ 175780 w 2491113"/>
              <a:gd name="connsiteY1087" fmla="*/ 242049 h 560417"/>
              <a:gd name="connsiteX1088" fmla="*/ 206926 w 2491113"/>
              <a:gd name="connsiteY1088" fmla="*/ 243678 h 560417"/>
              <a:gd name="connsiteX1089" fmla="*/ 210405 w 2491113"/>
              <a:gd name="connsiteY1089" fmla="*/ 245528 h 560417"/>
              <a:gd name="connsiteX1090" fmla="*/ 245583 w 2491113"/>
              <a:gd name="connsiteY1090" fmla="*/ 256766 h 560417"/>
              <a:gd name="connsiteX1091" fmla="*/ 251879 w 2491113"/>
              <a:gd name="connsiteY1091" fmla="*/ 257181 h 560417"/>
              <a:gd name="connsiteX1092" fmla="*/ 259610 w 2491113"/>
              <a:gd name="connsiteY1092" fmla="*/ 256766 h 560417"/>
              <a:gd name="connsiteX1093" fmla="*/ 253535 w 2491113"/>
              <a:gd name="connsiteY1093" fmla="*/ 282032 h 560417"/>
              <a:gd name="connsiteX1094" fmla="*/ 280209 w 2491113"/>
              <a:gd name="connsiteY1094" fmla="*/ 283716 h 560417"/>
              <a:gd name="connsiteX1095" fmla="*/ 306855 w 2491113"/>
              <a:gd name="connsiteY1095" fmla="*/ 282032 h 560417"/>
              <a:gd name="connsiteX1096" fmla="*/ 300807 w 2491113"/>
              <a:gd name="connsiteY1096" fmla="*/ 256766 h 560417"/>
              <a:gd name="connsiteX1097" fmla="*/ 308511 w 2491113"/>
              <a:gd name="connsiteY1097" fmla="*/ 257181 h 560417"/>
              <a:gd name="connsiteX1098" fmla="*/ 314807 w 2491113"/>
              <a:gd name="connsiteY1098" fmla="*/ 256766 h 560417"/>
              <a:gd name="connsiteX1099" fmla="*/ 350012 w 2491113"/>
              <a:gd name="connsiteY1099" fmla="*/ 245528 h 560417"/>
              <a:gd name="connsiteX1100" fmla="*/ 353491 w 2491113"/>
              <a:gd name="connsiteY1100" fmla="*/ 243678 h 560417"/>
              <a:gd name="connsiteX1101" fmla="*/ 384638 w 2491113"/>
              <a:gd name="connsiteY1101" fmla="*/ 242049 h 560417"/>
              <a:gd name="connsiteX1102" fmla="*/ 391237 w 2491113"/>
              <a:gd name="connsiteY1102" fmla="*/ 241745 h 560417"/>
              <a:gd name="connsiteX1103" fmla="*/ 390961 w 2491113"/>
              <a:gd name="connsiteY1103" fmla="*/ 241690 h 560417"/>
              <a:gd name="connsiteX1104" fmla="*/ 408053 w 2491113"/>
              <a:gd name="connsiteY1104" fmla="*/ 239757 h 560417"/>
              <a:gd name="connsiteX1105" fmla="*/ 1140707 w 2491113"/>
              <a:gd name="connsiteY1105" fmla="*/ 226614 h 560417"/>
              <a:gd name="connsiteX1106" fmla="*/ 1133583 w 2491113"/>
              <a:gd name="connsiteY1106" fmla="*/ 227576 h 560417"/>
              <a:gd name="connsiteX1107" fmla="*/ 1126268 w 2491113"/>
              <a:gd name="connsiteY1107" fmla="*/ 229982 h 560417"/>
              <a:gd name="connsiteX1108" fmla="*/ 1120780 w 2491113"/>
              <a:gd name="connsiteY1108" fmla="*/ 233448 h 560417"/>
              <a:gd name="connsiteX1109" fmla="*/ 1106533 w 2491113"/>
              <a:gd name="connsiteY1109" fmla="*/ 239609 h 560417"/>
              <a:gd name="connsiteX1110" fmla="*/ 1102202 w 2491113"/>
              <a:gd name="connsiteY1110" fmla="*/ 246925 h 560417"/>
              <a:gd name="connsiteX1111" fmla="*/ 1108363 w 2491113"/>
              <a:gd name="connsiteY1111" fmla="*/ 253086 h 560417"/>
              <a:gd name="connsiteX1112" fmla="*/ 1119240 w 2491113"/>
              <a:gd name="connsiteY1112" fmla="*/ 249717 h 560417"/>
              <a:gd name="connsiteX1113" fmla="*/ 1129445 w 2491113"/>
              <a:gd name="connsiteY1113" fmla="*/ 241823 h 560417"/>
              <a:gd name="connsiteX1114" fmla="*/ 1137916 w 2491113"/>
              <a:gd name="connsiteY1114" fmla="*/ 234315 h 560417"/>
              <a:gd name="connsiteX1115" fmla="*/ 1140707 w 2491113"/>
              <a:gd name="connsiteY1115" fmla="*/ 226614 h 560417"/>
              <a:gd name="connsiteX1116" fmla="*/ 1478886 w 2491113"/>
              <a:gd name="connsiteY1116" fmla="*/ 211115 h 560417"/>
              <a:gd name="connsiteX1117" fmla="*/ 1467622 w 2491113"/>
              <a:gd name="connsiteY1117" fmla="*/ 213040 h 560417"/>
              <a:gd name="connsiteX1118" fmla="*/ 1464927 w 2491113"/>
              <a:gd name="connsiteY1118" fmla="*/ 219008 h 560417"/>
              <a:gd name="connsiteX1119" fmla="*/ 1465794 w 2491113"/>
              <a:gd name="connsiteY1119" fmla="*/ 224592 h 560417"/>
              <a:gd name="connsiteX1120" fmla="*/ 1475420 w 2491113"/>
              <a:gd name="connsiteY1120" fmla="*/ 225650 h 560417"/>
              <a:gd name="connsiteX1121" fmla="*/ 1475516 w 2491113"/>
              <a:gd name="connsiteY1121" fmla="*/ 225650 h 560417"/>
              <a:gd name="connsiteX1122" fmla="*/ 1481966 w 2491113"/>
              <a:gd name="connsiteY1122" fmla="*/ 214484 h 560417"/>
              <a:gd name="connsiteX1123" fmla="*/ 1481988 w 2491113"/>
              <a:gd name="connsiteY1123" fmla="*/ 213975 h 560417"/>
              <a:gd name="connsiteX1124" fmla="*/ 1478886 w 2491113"/>
              <a:gd name="connsiteY1124" fmla="*/ 211115 h 560417"/>
              <a:gd name="connsiteX1125" fmla="*/ 1512578 w 2491113"/>
              <a:gd name="connsiteY1125" fmla="*/ 201103 h 560417"/>
              <a:gd name="connsiteX1126" fmla="*/ 1503818 w 2491113"/>
              <a:gd name="connsiteY1126" fmla="*/ 203991 h 560417"/>
              <a:gd name="connsiteX1127" fmla="*/ 1502758 w 2491113"/>
              <a:gd name="connsiteY1127" fmla="*/ 212751 h 560417"/>
              <a:gd name="connsiteX1128" fmla="*/ 1508149 w 2491113"/>
              <a:gd name="connsiteY1128" fmla="*/ 217660 h 560417"/>
              <a:gd name="connsiteX1129" fmla="*/ 1517776 w 2491113"/>
              <a:gd name="connsiteY1129" fmla="*/ 210441 h 560417"/>
              <a:gd name="connsiteX1130" fmla="*/ 1518162 w 2491113"/>
              <a:gd name="connsiteY1130" fmla="*/ 210441 h 560417"/>
              <a:gd name="connsiteX1131" fmla="*/ 1518162 w 2491113"/>
              <a:gd name="connsiteY1131" fmla="*/ 203125 h 560417"/>
              <a:gd name="connsiteX1132" fmla="*/ 1512578 w 2491113"/>
              <a:gd name="connsiteY1132" fmla="*/ 201103 h 560417"/>
              <a:gd name="connsiteX1133" fmla="*/ 1160538 w 2491113"/>
              <a:gd name="connsiteY1133" fmla="*/ 190032 h 560417"/>
              <a:gd name="connsiteX1134" fmla="*/ 1168817 w 2491113"/>
              <a:gd name="connsiteY1134" fmla="*/ 193210 h 560417"/>
              <a:gd name="connsiteX1135" fmla="*/ 1178443 w 2491113"/>
              <a:gd name="connsiteY1135" fmla="*/ 193210 h 560417"/>
              <a:gd name="connsiteX1136" fmla="*/ 1192016 w 2491113"/>
              <a:gd name="connsiteY1136" fmla="*/ 202066 h 560417"/>
              <a:gd name="connsiteX1137" fmla="*/ 1195771 w 2491113"/>
              <a:gd name="connsiteY1137" fmla="*/ 213329 h 560417"/>
              <a:gd name="connsiteX1138" fmla="*/ 1195771 w 2491113"/>
              <a:gd name="connsiteY1138" fmla="*/ 222089 h 560417"/>
              <a:gd name="connsiteX1139" fmla="*/ 1184315 w 2491113"/>
              <a:gd name="connsiteY1139" fmla="*/ 233737 h 560417"/>
              <a:gd name="connsiteX1140" fmla="*/ 1183930 w 2491113"/>
              <a:gd name="connsiteY1140" fmla="*/ 233737 h 560417"/>
              <a:gd name="connsiteX1141" fmla="*/ 1178443 w 2491113"/>
              <a:gd name="connsiteY1141" fmla="*/ 243363 h 560417"/>
              <a:gd name="connsiteX1142" fmla="*/ 1160441 w 2491113"/>
              <a:gd name="connsiteY1142" fmla="*/ 274746 h 560417"/>
              <a:gd name="connsiteX1143" fmla="*/ 1152547 w 2491113"/>
              <a:gd name="connsiteY1143" fmla="*/ 284854 h 560417"/>
              <a:gd name="connsiteX1144" fmla="*/ 1146675 w 2491113"/>
              <a:gd name="connsiteY1144" fmla="*/ 285624 h 560417"/>
              <a:gd name="connsiteX1145" fmla="*/ 1141092 w 2491113"/>
              <a:gd name="connsiteY1145" fmla="*/ 291881 h 560417"/>
              <a:gd name="connsiteX1146" fmla="*/ 1142922 w 2491113"/>
              <a:gd name="connsiteY1146" fmla="*/ 303336 h 560417"/>
              <a:gd name="connsiteX1147" fmla="*/ 1142922 w 2491113"/>
              <a:gd name="connsiteY1147" fmla="*/ 354260 h 560417"/>
              <a:gd name="connsiteX1148" fmla="*/ 1133295 w 2491113"/>
              <a:gd name="connsiteY1148" fmla="*/ 368700 h 560417"/>
              <a:gd name="connsiteX1149" fmla="*/ 1122995 w 2491113"/>
              <a:gd name="connsiteY1149" fmla="*/ 379000 h 560417"/>
              <a:gd name="connsiteX1150" fmla="*/ 1113368 w 2491113"/>
              <a:gd name="connsiteY1150" fmla="*/ 383910 h 560417"/>
              <a:gd name="connsiteX1151" fmla="*/ 1109037 w 2491113"/>
              <a:gd name="connsiteY1151" fmla="*/ 380925 h 560417"/>
              <a:gd name="connsiteX1152" fmla="*/ 1102298 w 2491113"/>
              <a:gd name="connsiteY1152" fmla="*/ 377942 h 560417"/>
              <a:gd name="connsiteX1153" fmla="*/ 1097003 w 2491113"/>
              <a:gd name="connsiteY1153" fmla="*/ 373802 h 560417"/>
              <a:gd name="connsiteX1154" fmla="*/ 1088146 w 2491113"/>
              <a:gd name="connsiteY1154" fmla="*/ 369470 h 560417"/>
              <a:gd name="connsiteX1155" fmla="*/ 1083334 w 2491113"/>
              <a:gd name="connsiteY1155" fmla="*/ 360421 h 560417"/>
              <a:gd name="connsiteX1156" fmla="*/ 1069761 w 2491113"/>
              <a:gd name="connsiteY1156" fmla="*/ 346559 h 560417"/>
              <a:gd name="connsiteX1157" fmla="*/ 1078424 w 2491113"/>
              <a:gd name="connsiteY1157" fmla="*/ 342997 h 560417"/>
              <a:gd name="connsiteX1158" fmla="*/ 1091227 w 2491113"/>
              <a:gd name="connsiteY1158" fmla="*/ 347425 h 560417"/>
              <a:gd name="connsiteX1159" fmla="*/ 1101527 w 2491113"/>
              <a:gd name="connsiteY1159" fmla="*/ 335392 h 560417"/>
              <a:gd name="connsiteX1160" fmla="*/ 1101527 w 2491113"/>
              <a:gd name="connsiteY1160" fmla="*/ 327017 h 560417"/>
              <a:gd name="connsiteX1161" fmla="*/ 1101527 w 2491113"/>
              <a:gd name="connsiteY1161" fmla="*/ 315562 h 560417"/>
              <a:gd name="connsiteX1162" fmla="*/ 1103357 w 2491113"/>
              <a:gd name="connsiteY1162" fmla="*/ 300256 h 560417"/>
              <a:gd name="connsiteX1163" fmla="*/ 1100565 w 2491113"/>
              <a:gd name="connsiteY1163" fmla="*/ 295057 h 560417"/>
              <a:gd name="connsiteX1164" fmla="*/ 1092286 w 2491113"/>
              <a:gd name="connsiteY1164" fmla="*/ 292747 h 560417"/>
              <a:gd name="connsiteX1165" fmla="*/ 1085740 w 2491113"/>
              <a:gd name="connsiteY1165" fmla="*/ 293902 h 560417"/>
              <a:gd name="connsiteX1166" fmla="*/ 1075248 w 2491113"/>
              <a:gd name="connsiteY1166" fmla="*/ 292940 h 560417"/>
              <a:gd name="connsiteX1167" fmla="*/ 1071493 w 2491113"/>
              <a:gd name="connsiteY1167" fmla="*/ 289570 h 560417"/>
              <a:gd name="connsiteX1168" fmla="*/ 1069375 w 2491113"/>
              <a:gd name="connsiteY1168" fmla="*/ 281869 h 560417"/>
              <a:gd name="connsiteX1169" fmla="*/ 1067546 w 2491113"/>
              <a:gd name="connsiteY1169" fmla="*/ 277729 h 560417"/>
              <a:gd name="connsiteX1170" fmla="*/ 1066583 w 2491113"/>
              <a:gd name="connsiteY1170" fmla="*/ 269643 h 560417"/>
              <a:gd name="connsiteX1171" fmla="*/ 1063984 w 2491113"/>
              <a:gd name="connsiteY1171" fmla="*/ 257803 h 560417"/>
              <a:gd name="connsiteX1172" fmla="*/ 1061481 w 2491113"/>
              <a:gd name="connsiteY1172" fmla="*/ 242593 h 560417"/>
              <a:gd name="connsiteX1173" fmla="*/ 1060711 w 2491113"/>
              <a:gd name="connsiteY1173" fmla="*/ 227191 h 560417"/>
              <a:gd name="connsiteX1174" fmla="*/ 1070338 w 2491113"/>
              <a:gd name="connsiteY1174" fmla="*/ 209767 h 560417"/>
              <a:gd name="connsiteX1175" fmla="*/ 1079194 w 2491113"/>
              <a:gd name="connsiteY1175" fmla="*/ 205820 h 560417"/>
              <a:gd name="connsiteX1176" fmla="*/ 1087087 w 2491113"/>
              <a:gd name="connsiteY1176" fmla="*/ 209959 h 560417"/>
              <a:gd name="connsiteX1177" fmla="*/ 1090842 w 2491113"/>
              <a:gd name="connsiteY1177" fmla="*/ 214965 h 560417"/>
              <a:gd name="connsiteX1178" fmla="*/ 1107207 w 2491113"/>
              <a:gd name="connsiteY1178" fmla="*/ 210152 h 560417"/>
              <a:gd name="connsiteX1179" fmla="*/ 1119336 w 2491113"/>
              <a:gd name="connsiteY1179" fmla="*/ 206879 h 560417"/>
              <a:gd name="connsiteX1180" fmla="*/ 1128192 w 2491113"/>
              <a:gd name="connsiteY1180" fmla="*/ 203702 h 560417"/>
              <a:gd name="connsiteX1181" fmla="*/ 1135124 w 2491113"/>
              <a:gd name="connsiteY1181" fmla="*/ 201681 h 560417"/>
              <a:gd name="connsiteX1182" fmla="*/ 1144750 w 2491113"/>
              <a:gd name="connsiteY1182" fmla="*/ 197926 h 560417"/>
              <a:gd name="connsiteX1183" fmla="*/ 1150238 w 2491113"/>
              <a:gd name="connsiteY1183" fmla="*/ 194365 h 560417"/>
              <a:gd name="connsiteX1184" fmla="*/ 1155050 w 2491113"/>
              <a:gd name="connsiteY1184" fmla="*/ 191861 h 560417"/>
              <a:gd name="connsiteX1185" fmla="*/ 1160538 w 2491113"/>
              <a:gd name="connsiteY1185" fmla="*/ 190032 h 560417"/>
              <a:gd name="connsiteX1186" fmla="*/ 1475997 w 2491113"/>
              <a:gd name="connsiteY1186" fmla="*/ 174246 h 560417"/>
              <a:gd name="connsiteX1187" fmla="*/ 1466371 w 2491113"/>
              <a:gd name="connsiteY1187" fmla="*/ 180888 h 560417"/>
              <a:gd name="connsiteX1188" fmla="*/ 1467430 w 2491113"/>
              <a:gd name="connsiteY1188" fmla="*/ 190514 h 560417"/>
              <a:gd name="connsiteX1189" fmla="*/ 1471569 w 2491113"/>
              <a:gd name="connsiteY1189" fmla="*/ 193017 h 560417"/>
              <a:gd name="connsiteX1190" fmla="*/ 1482543 w 2491113"/>
              <a:gd name="connsiteY1190" fmla="*/ 182621 h 560417"/>
              <a:gd name="connsiteX1191" fmla="*/ 1483024 w 2491113"/>
              <a:gd name="connsiteY1191" fmla="*/ 182332 h 560417"/>
              <a:gd name="connsiteX1192" fmla="*/ 1475997 w 2491113"/>
              <a:gd name="connsiteY1192" fmla="*/ 174246 h 560417"/>
              <a:gd name="connsiteX1193" fmla="*/ 1527980 w 2491113"/>
              <a:gd name="connsiteY1193" fmla="*/ 160094 h 560417"/>
              <a:gd name="connsiteX1194" fmla="*/ 1505936 w 2491113"/>
              <a:gd name="connsiteY1194" fmla="*/ 168758 h 560417"/>
              <a:gd name="connsiteX1195" fmla="*/ 1509112 w 2491113"/>
              <a:gd name="connsiteY1195" fmla="*/ 179154 h 560417"/>
              <a:gd name="connsiteX1196" fmla="*/ 1520953 w 2491113"/>
              <a:gd name="connsiteY1196" fmla="*/ 179828 h 560417"/>
              <a:gd name="connsiteX1197" fmla="*/ 1528846 w 2491113"/>
              <a:gd name="connsiteY1197" fmla="*/ 168566 h 560417"/>
              <a:gd name="connsiteX1198" fmla="*/ 1527980 w 2491113"/>
              <a:gd name="connsiteY1198" fmla="*/ 160094 h 560417"/>
              <a:gd name="connsiteX1199" fmla="*/ 1842572 w 2491113"/>
              <a:gd name="connsiteY1199" fmla="*/ 157880 h 560417"/>
              <a:gd name="connsiteX1200" fmla="*/ 1849022 w 2491113"/>
              <a:gd name="connsiteY1200" fmla="*/ 161634 h 560417"/>
              <a:gd name="connsiteX1201" fmla="*/ 1858649 w 2491113"/>
              <a:gd name="connsiteY1201" fmla="*/ 170587 h 560417"/>
              <a:gd name="connsiteX1202" fmla="*/ 1861536 w 2491113"/>
              <a:gd name="connsiteY1202" fmla="*/ 179443 h 560417"/>
              <a:gd name="connsiteX1203" fmla="*/ 1865291 w 2491113"/>
              <a:gd name="connsiteY1203" fmla="*/ 185315 h 560417"/>
              <a:gd name="connsiteX1204" fmla="*/ 1850370 w 2491113"/>
              <a:gd name="connsiteY1204" fmla="*/ 199177 h 560417"/>
              <a:gd name="connsiteX1205" fmla="*/ 1838626 w 2491113"/>
              <a:gd name="connsiteY1205" fmla="*/ 208803 h 560417"/>
              <a:gd name="connsiteX1206" fmla="*/ 1829576 w 2491113"/>
              <a:gd name="connsiteY1206" fmla="*/ 214868 h 560417"/>
              <a:gd name="connsiteX1207" fmla="*/ 1811576 w 2491113"/>
              <a:gd name="connsiteY1207" fmla="*/ 227479 h 560417"/>
              <a:gd name="connsiteX1208" fmla="*/ 1815907 w 2491113"/>
              <a:gd name="connsiteY1208" fmla="*/ 242496 h 560417"/>
              <a:gd name="connsiteX1209" fmla="*/ 1812923 w 2491113"/>
              <a:gd name="connsiteY1209" fmla="*/ 249428 h 560417"/>
              <a:gd name="connsiteX1210" fmla="*/ 1810517 w 2491113"/>
              <a:gd name="connsiteY1210" fmla="*/ 255781 h 560417"/>
              <a:gd name="connsiteX1211" fmla="*/ 1808687 w 2491113"/>
              <a:gd name="connsiteY1211" fmla="*/ 262520 h 560417"/>
              <a:gd name="connsiteX1212" fmla="*/ 1807436 w 2491113"/>
              <a:gd name="connsiteY1212" fmla="*/ 269643 h 560417"/>
              <a:gd name="connsiteX1213" fmla="*/ 1808398 w 2491113"/>
              <a:gd name="connsiteY1213" fmla="*/ 288125 h 560417"/>
              <a:gd name="connsiteX1214" fmla="*/ 1841706 w 2491113"/>
              <a:gd name="connsiteY1214" fmla="*/ 287355 h 560417"/>
              <a:gd name="connsiteX1215" fmla="*/ 1850371 w 2491113"/>
              <a:gd name="connsiteY1215" fmla="*/ 283987 h 560417"/>
              <a:gd name="connsiteX1216" fmla="*/ 1858649 w 2491113"/>
              <a:gd name="connsiteY1216" fmla="*/ 283120 h 560417"/>
              <a:gd name="connsiteX1217" fmla="*/ 1867698 w 2491113"/>
              <a:gd name="connsiteY1217" fmla="*/ 285527 h 560417"/>
              <a:gd name="connsiteX1218" fmla="*/ 1876554 w 2491113"/>
              <a:gd name="connsiteY1218" fmla="*/ 290436 h 560417"/>
              <a:gd name="connsiteX1219" fmla="*/ 1888105 w 2491113"/>
              <a:gd name="connsiteY1219" fmla="*/ 300062 h 560417"/>
              <a:gd name="connsiteX1220" fmla="*/ 1889165 w 2491113"/>
              <a:gd name="connsiteY1220" fmla="*/ 307956 h 560417"/>
              <a:gd name="connsiteX1221" fmla="*/ 1887527 w 2491113"/>
              <a:gd name="connsiteY1221" fmla="*/ 308148 h 560417"/>
              <a:gd name="connsiteX1222" fmla="*/ 1888682 w 2491113"/>
              <a:gd name="connsiteY1222" fmla="*/ 311037 h 560417"/>
              <a:gd name="connsiteX1223" fmla="*/ 1889454 w 2491113"/>
              <a:gd name="connsiteY1223" fmla="*/ 315273 h 560417"/>
              <a:gd name="connsiteX1224" fmla="*/ 1886565 w 2491113"/>
              <a:gd name="connsiteY1224" fmla="*/ 322108 h 560417"/>
              <a:gd name="connsiteX1225" fmla="*/ 1880789 w 2491113"/>
              <a:gd name="connsiteY1225" fmla="*/ 327980 h 560417"/>
              <a:gd name="connsiteX1226" fmla="*/ 1869527 w 2491113"/>
              <a:gd name="connsiteY1226" fmla="*/ 328654 h 560417"/>
              <a:gd name="connsiteX1227" fmla="*/ 1857301 w 2491113"/>
              <a:gd name="connsiteY1227" fmla="*/ 326535 h 560417"/>
              <a:gd name="connsiteX1228" fmla="*/ 1844787 w 2491113"/>
              <a:gd name="connsiteY1228" fmla="*/ 327594 h 560417"/>
              <a:gd name="connsiteX1229" fmla="*/ 1824090 w 2491113"/>
              <a:gd name="connsiteY1229" fmla="*/ 325861 h 560417"/>
              <a:gd name="connsiteX1230" fmla="*/ 1804837 w 2491113"/>
              <a:gd name="connsiteY1230" fmla="*/ 325861 h 560417"/>
              <a:gd name="connsiteX1231" fmla="*/ 1785584 w 2491113"/>
              <a:gd name="connsiteY1231" fmla="*/ 327401 h 560417"/>
              <a:gd name="connsiteX1232" fmla="*/ 1767197 w 2491113"/>
              <a:gd name="connsiteY1232" fmla="*/ 330001 h 560417"/>
              <a:gd name="connsiteX1233" fmla="*/ 1746308 w 2491113"/>
              <a:gd name="connsiteY1233" fmla="*/ 329520 h 560417"/>
              <a:gd name="connsiteX1234" fmla="*/ 1709246 w 2491113"/>
              <a:gd name="connsiteY1234" fmla="*/ 337125 h 560417"/>
              <a:gd name="connsiteX1235" fmla="*/ 1663809 w 2491113"/>
              <a:gd name="connsiteY1235" fmla="*/ 354453 h 560417"/>
              <a:gd name="connsiteX1236" fmla="*/ 1646482 w 2491113"/>
              <a:gd name="connsiteY1236" fmla="*/ 338087 h 560417"/>
              <a:gd name="connsiteX1237" fmla="*/ 1646482 w 2491113"/>
              <a:gd name="connsiteY1237" fmla="*/ 328461 h 560417"/>
              <a:gd name="connsiteX1238" fmla="*/ 1645422 w 2491113"/>
              <a:gd name="connsiteY1238" fmla="*/ 316717 h 560417"/>
              <a:gd name="connsiteX1239" fmla="*/ 1664675 w 2491113"/>
              <a:gd name="connsiteY1239" fmla="*/ 306223 h 560417"/>
              <a:gd name="connsiteX1240" fmla="*/ 1675842 w 2491113"/>
              <a:gd name="connsiteY1240" fmla="*/ 307282 h 560417"/>
              <a:gd name="connsiteX1241" fmla="*/ 1698946 w 2491113"/>
              <a:gd name="connsiteY1241" fmla="*/ 298522 h 560417"/>
              <a:gd name="connsiteX1242" fmla="*/ 1708572 w 2491113"/>
              <a:gd name="connsiteY1242" fmla="*/ 296694 h 560417"/>
              <a:gd name="connsiteX1243" fmla="*/ 1733890 w 2491113"/>
              <a:gd name="connsiteY1243" fmla="*/ 286104 h 560417"/>
              <a:gd name="connsiteX1244" fmla="*/ 1753720 w 2491113"/>
              <a:gd name="connsiteY1244" fmla="*/ 252219 h 560417"/>
              <a:gd name="connsiteX1245" fmla="*/ 1755742 w 2491113"/>
              <a:gd name="connsiteY1245" fmla="*/ 240860 h 560417"/>
              <a:gd name="connsiteX1246" fmla="*/ 1753720 w 2491113"/>
              <a:gd name="connsiteY1246" fmla="*/ 231907 h 560417"/>
              <a:gd name="connsiteX1247" fmla="*/ 1744093 w 2491113"/>
              <a:gd name="connsiteY1247" fmla="*/ 233447 h 560417"/>
              <a:gd name="connsiteX1248" fmla="*/ 1731484 w 2491113"/>
              <a:gd name="connsiteY1248" fmla="*/ 234314 h 560417"/>
              <a:gd name="connsiteX1249" fmla="*/ 1727633 w 2491113"/>
              <a:gd name="connsiteY1249" fmla="*/ 222859 h 560417"/>
              <a:gd name="connsiteX1250" fmla="*/ 1720124 w 2491113"/>
              <a:gd name="connsiteY1250" fmla="*/ 209092 h 560417"/>
              <a:gd name="connsiteX1251" fmla="*/ 1718198 w 2491113"/>
              <a:gd name="connsiteY1251" fmla="*/ 198022 h 560417"/>
              <a:gd name="connsiteX1252" fmla="*/ 1717236 w 2491113"/>
              <a:gd name="connsiteY1252" fmla="*/ 187337 h 560417"/>
              <a:gd name="connsiteX1253" fmla="*/ 1726863 w 2491113"/>
              <a:gd name="connsiteY1253" fmla="*/ 179347 h 560417"/>
              <a:gd name="connsiteX1254" fmla="*/ 1743805 w 2491113"/>
              <a:gd name="connsiteY1254" fmla="*/ 183389 h 560417"/>
              <a:gd name="connsiteX1255" fmla="*/ 1784237 w 2491113"/>
              <a:gd name="connsiteY1255" fmla="*/ 176651 h 560417"/>
              <a:gd name="connsiteX1256" fmla="*/ 1791264 w 2491113"/>
              <a:gd name="connsiteY1256" fmla="*/ 174726 h 560417"/>
              <a:gd name="connsiteX1257" fmla="*/ 1796269 w 2491113"/>
              <a:gd name="connsiteY1257" fmla="*/ 172801 h 560417"/>
              <a:gd name="connsiteX1258" fmla="*/ 1826593 w 2491113"/>
              <a:gd name="connsiteY1258" fmla="*/ 159998 h 560417"/>
              <a:gd name="connsiteX1259" fmla="*/ 1835160 w 2491113"/>
              <a:gd name="connsiteY1259" fmla="*/ 158939 h 560417"/>
              <a:gd name="connsiteX1260" fmla="*/ 1842572 w 2491113"/>
              <a:gd name="connsiteY1260" fmla="*/ 157880 h 560417"/>
              <a:gd name="connsiteX1261" fmla="*/ 1416697 w 2491113"/>
              <a:gd name="connsiteY1261" fmla="*/ 146714 h 560417"/>
              <a:gd name="connsiteX1262" fmla="*/ 1425362 w 2491113"/>
              <a:gd name="connsiteY1262" fmla="*/ 158073 h 560417"/>
              <a:gd name="connsiteX1263" fmla="*/ 1423339 w 2491113"/>
              <a:gd name="connsiteY1263" fmla="*/ 169528 h 560417"/>
              <a:gd name="connsiteX1264" fmla="*/ 1419393 w 2491113"/>
              <a:gd name="connsiteY1264" fmla="*/ 182620 h 560417"/>
              <a:gd name="connsiteX1265" fmla="*/ 1412270 w 2491113"/>
              <a:gd name="connsiteY1265" fmla="*/ 192247 h 560417"/>
              <a:gd name="connsiteX1266" fmla="*/ 1400430 w 2491113"/>
              <a:gd name="connsiteY1266" fmla="*/ 205339 h 560417"/>
              <a:gd name="connsiteX1267" fmla="*/ 1399178 w 2491113"/>
              <a:gd name="connsiteY1267" fmla="*/ 219875 h 560417"/>
              <a:gd name="connsiteX1268" fmla="*/ 1400044 w 2491113"/>
              <a:gd name="connsiteY1268" fmla="*/ 229501 h 560417"/>
              <a:gd name="connsiteX1269" fmla="*/ 1407745 w 2491113"/>
              <a:gd name="connsiteY1269" fmla="*/ 229501 h 560417"/>
              <a:gd name="connsiteX1270" fmla="*/ 1410248 w 2491113"/>
              <a:gd name="connsiteY1270" fmla="*/ 236528 h 560417"/>
              <a:gd name="connsiteX1271" fmla="*/ 1414965 w 2491113"/>
              <a:gd name="connsiteY1271" fmla="*/ 247792 h 560417"/>
              <a:gd name="connsiteX1272" fmla="*/ 1413329 w 2491113"/>
              <a:gd name="connsiteY1272" fmla="*/ 252316 h 560417"/>
              <a:gd name="connsiteX1273" fmla="*/ 1391091 w 2491113"/>
              <a:gd name="connsiteY1273" fmla="*/ 273687 h 560417"/>
              <a:gd name="connsiteX1274" fmla="*/ 1392151 w 2491113"/>
              <a:gd name="connsiteY1274" fmla="*/ 282447 h 560417"/>
              <a:gd name="connsiteX1275" fmla="*/ 1400622 w 2491113"/>
              <a:gd name="connsiteY1275" fmla="*/ 282447 h 560417"/>
              <a:gd name="connsiteX1276" fmla="*/ 1400333 w 2491113"/>
              <a:gd name="connsiteY1276" fmla="*/ 283024 h 560417"/>
              <a:gd name="connsiteX1277" fmla="*/ 1408034 w 2491113"/>
              <a:gd name="connsiteY1277" fmla="*/ 288030 h 560417"/>
              <a:gd name="connsiteX1278" fmla="*/ 1410344 w 2491113"/>
              <a:gd name="connsiteY1278" fmla="*/ 296309 h 560417"/>
              <a:gd name="connsiteX1279" fmla="*/ 1388685 w 2491113"/>
              <a:gd name="connsiteY1279" fmla="*/ 322300 h 560417"/>
              <a:gd name="connsiteX1280" fmla="*/ 1353356 w 2491113"/>
              <a:gd name="connsiteY1280" fmla="*/ 339917 h 560417"/>
              <a:gd name="connsiteX1281" fmla="*/ 1336124 w 2491113"/>
              <a:gd name="connsiteY1281" fmla="*/ 355319 h 560417"/>
              <a:gd name="connsiteX1282" fmla="*/ 1329290 w 2491113"/>
              <a:gd name="connsiteY1282" fmla="*/ 355319 h 560417"/>
              <a:gd name="connsiteX1283" fmla="*/ 1319664 w 2491113"/>
              <a:gd name="connsiteY1283" fmla="*/ 352624 h 560417"/>
              <a:gd name="connsiteX1284" fmla="*/ 1315524 w 2491113"/>
              <a:gd name="connsiteY1284" fmla="*/ 344153 h 560417"/>
              <a:gd name="connsiteX1285" fmla="*/ 1309555 w 2491113"/>
              <a:gd name="connsiteY1285" fmla="*/ 335585 h 560417"/>
              <a:gd name="connsiteX1286" fmla="*/ 1306860 w 2491113"/>
              <a:gd name="connsiteY1286" fmla="*/ 319990 h 560417"/>
              <a:gd name="connsiteX1287" fmla="*/ 1322166 w 2491113"/>
              <a:gd name="connsiteY1287" fmla="*/ 305262 h 560417"/>
              <a:gd name="connsiteX1288" fmla="*/ 1330926 w 2491113"/>
              <a:gd name="connsiteY1288" fmla="*/ 298812 h 560417"/>
              <a:gd name="connsiteX1289" fmla="*/ 1337183 w 2491113"/>
              <a:gd name="connsiteY1289" fmla="*/ 292362 h 560417"/>
              <a:gd name="connsiteX1290" fmla="*/ 1338820 w 2491113"/>
              <a:gd name="connsiteY1290" fmla="*/ 286105 h 560417"/>
              <a:gd name="connsiteX1291" fmla="*/ 1340648 w 2491113"/>
              <a:gd name="connsiteY1291" fmla="*/ 278019 h 560417"/>
              <a:gd name="connsiteX1292" fmla="*/ 1337760 w 2491113"/>
              <a:gd name="connsiteY1292" fmla="*/ 271570 h 560417"/>
              <a:gd name="connsiteX1293" fmla="*/ 1334295 w 2491113"/>
              <a:gd name="connsiteY1293" fmla="*/ 265986 h 560417"/>
              <a:gd name="connsiteX1294" fmla="*/ 1327364 w 2491113"/>
              <a:gd name="connsiteY1294" fmla="*/ 253953 h 560417"/>
              <a:gd name="connsiteX1295" fmla="*/ 1338434 w 2491113"/>
              <a:gd name="connsiteY1295" fmla="*/ 242497 h 560417"/>
              <a:gd name="connsiteX1296" fmla="*/ 1345847 w 2491113"/>
              <a:gd name="connsiteY1296" fmla="*/ 242497 h 560417"/>
              <a:gd name="connsiteX1297" fmla="*/ 1356244 w 2491113"/>
              <a:gd name="connsiteY1297" fmla="*/ 233930 h 560417"/>
              <a:gd name="connsiteX1298" fmla="*/ 1358553 w 2491113"/>
              <a:gd name="connsiteY1298" fmla="*/ 218142 h 560417"/>
              <a:gd name="connsiteX1299" fmla="*/ 1350467 w 2491113"/>
              <a:gd name="connsiteY1299" fmla="*/ 210633 h 560417"/>
              <a:gd name="connsiteX1300" fmla="*/ 1340841 w 2491113"/>
              <a:gd name="connsiteY1300" fmla="*/ 207168 h 560417"/>
              <a:gd name="connsiteX1301" fmla="*/ 1334777 w 2491113"/>
              <a:gd name="connsiteY1301" fmla="*/ 200526 h 560417"/>
              <a:gd name="connsiteX1302" fmla="*/ 1329771 w 2491113"/>
              <a:gd name="connsiteY1302" fmla="*/ 197156 h 560417"/>
              <a:gd name="connsiteX1303" fmla="*/ 1327075 w 2491113"/>
              <a:gd name="connsiteY1303" fmla="*/ 185894 h 560417"/>
              <a:gd name="connsiteX1304" fmla="*/ 1332274 w 2491113"/>
              <a:gd name="connsiteY1304" fmla="*/ 182620 h 560417"/>
              <a:gd name="connsiteX1305" fmla="*/ 1336220 w 2491113"/>
              <a:gd name="connsiteY1305" fmla="*/ 176556 h 560417"/>
              <a:gd name="connsiteX1306" fmla="*/ 1344595 w 2491113"/>
              <a:gd name="connsiteY1306" fmla="*/ 171646 h 560417"/>
              <a:gd name="connsiteX1307" fmla="*/ 1355570 w 2491113"/>
              <a:gd name="connsiteY1307" fmla="*/ 170395 h 560417"/>
              <a:gd name="connsiteX1308" fmla="*/ 1403124 w 2491113"/>
              <a:gd name="connsiteY1308" fmla="*/ 147677 h 560417"/>
              <a:gd name="connsiteX1309" fmla="*/ 1416697 w 2491113"/>
              <a:gd name="connsiteY1309" fmla="*/ 146714 h 560417"/>
              <a:gd name="connsiteX1310" fmla="*/ 2081117 w 2491113"/>
              <a:gd name="connsiteY1310" fmla="*/ 146328 h 560417"/>
              <a:gd name="connsiteX1311" fmla="*/ 2095075 w 2491113"/>
              <a:gd name="connsiteY1311" fmla="*/ 146905 h 560417"/>
              <a:gd name="connsiteX1312" fmla="*/ 2106242 w 2491113"/>
              <a:gd name="connsiteY1312" fmla="*/ 156051 h 560417"/>
              <a:gd name="connsiteX1313" fmla="*/ 2108841 w 2491113"/>
              <a:gd name="connsiteY1313" fmla="*/ 163944 h 560417"/>
              <a:gd name="connsiteX1314" fmla="*/ 2110382 w 2491113"/>
              <a:gd name="connsiteY1314" fmla="*/ 171549 h 560417"/>
              <a:gd name="connsiteX1315" fmla="*/ 2104510 w 2491113"/>
              <a:gd name="connsiteY1315" fmla="*/ 185701 h 560417"/>
              <a:gd name="connsiteX1316" fmla="*/ 2104510 w 2491113"/>
              <a:gd name="connsiteY1316" fmla="*/ 193979 h 560417"/>
              <a:gd name="connsiteX1317" fmla="*/ 2110190 w 2491113"/>
              <a:gd name="connsiteY1317" fmla="*/ 192536 h 560417"/>
              <a:gd name="connsiteX1318" fmla="*/ 2117313 w 2491113"/>
              <a:gd name="connsiteY1318" fmla="*/ 189358 h 560417"/>
              <a:gd name="connsiteX1319" fmla="*/ 2125688 w 2491113"/>
              <a:gd name="connsiteY1319" fmla="*/ 186471 h 560417"/>
              <a:gd name="connsiteX1320" fmla="*/ 2135315 w 2491113"/>
              <a:gd name="connsiteY1320" fmla="*/ 179540 h 560417"/>
              <a:gd name="connsiteX1321" fmla="*/ 2150332 w 2491113"/>
              <a:gd name="connsiteY1321" fmla="*/ 179540 h 560417"/>
              <a:gd name="connsiteX1322" fmla="*/ 2163424 w 2491113"/>
              <a:gd name="connsiteY1322" fmla="*/ 183775 h 560417"/>
              <a:gd name="connsiteX1323" fmla="*/ 2172472 w 2491113"/>
              <a:gd name="connsiteY1323" fmla="*/ 201007 h 560417"/>
              <a:gd name="connsiteX1324" fmla="*/ 2169007 w 2491113"/>
              <a:gd name="connsiteY1324" fmla="*/ 205339 h 560417"/>
              <a:gd name="connsiteX1325" fmla="*/ 2161788 w 2491113"/>
              <a:gd name="connsiteY1325" fmla="*/ 210729 h 560417"/>
              <a:gd name="connsiteX1326" fmla="*/ 2145133 w 2491113"/>
              <a:gd name="connsiteY1326" fmla="*/ 217853 h 560417"/>
              <a:gd name="connsiteX1327" fmla="*/ 2135507 w 2491113"/>
              <a:gd name="connsiteY1327" fmla="*/ 221992 h 560417"/>
              <a:gd name="connsiteX1328" fmla="*/ 2124341 w 2491113"/>
              <a:gd name="connsiteY1328" fmla="*/ 223436 h 560417"/>
              <a:gd name="connsiteX1329" fmla="*/ 2107205 w 2491113"/>
              <a:gd name="connsiteY1329" fmla="*/ 229982 h 560417"/>
              <a:gd name="connsiteX1330" fmla="*/ 2101525 w 2491113"/>
              <a:gd name="connsiteY1330" fmla="*/ 238261 h 560417"/>
              <a:gd name="connsiteX1331" fmla="*/ 2103547 w 2491113"/>
              <a:gd name="connsiteY1331" fmla="*/ 251546 h 560417"/>
              <a:gd name="connsiteX1332" fmla="*/ 2131849 w 2491113"/>
              <a:gd name="connsiteY1332" fmla="*/ 280425 h 560417"/>
              <a:gd name="connsiteX1333" fmla="*/ 2152738 w 2491113"/>
              <a:gd name="connsiteY1333" fmla="*/ 304010 h 560417"/>
              <a:gd name="connsiteX1334" fmla="*/ 2174206 w 2491113"/>
              <a:gd name="connsiteY1334" fmla="*/ 318738 h 560417"/>
              <a:gd name="connsiteX1335" fmla="*/ 2186527 w 2491113"/>
              <a:gd name="connsiteY1335" fmla="*/ 323552 h 560417"/>
              <a:gd name="connsiteX1336" fmla="*/ 2196154 w 2491113"/>
              <a:gd name="connsiteY1336" fmla="*/ 329617 h 560417"/>
              <a:gd name="connsiteX1337" fmla="*/ 2217428 w 2491113"/>
              <a:gd name="connsiteY1337" fmla="*/ 337510 h 560417"/>
              <a:gd name="connsiteX1338" fmla="*/ 2224744 w 2491113"/>
              <a:gd name="connsiteY1338" fmla="*/ 340880 h 560417"/>
              <a:gd name="connsiteX1339" fmla="*/ 2223974 w 2491113"/>
              <a:gd name="connsiteY1339" fmla="*/ 341842 h 560417"/>
              <a:gd name="connsiteX1340" fmla="*/ 2221664 w 2491113"/>
              <a:gd name="connsiteY1340" fmla="*/ 347426 h 560417"/>
              <a:gd name="connsiteX1341" fmla="*/ 2220606 w 2491113"/>
              <a:gd name="connsiteY1341" fmla="*/ 355319 h 560417"/>
              <a:gd name="connsiteX1342" fmla="*/ 2208380 w 2491113"/>
              <a:gd name="connsiteY1342" fmla="*/ 361673 h 560417"/>
              <a:gd name="connsiteX1343" fmla="*/ 2203374 w 2491113"/>
              <a:gd name="connsiteY1343" fmla="*/ 365812 h 560417"/>
              <a:gd name="connsiteX1344" fmla="*/ 2198367 w 2491113"/>
              <a:gd name="connsiteY1344" fmla="*/ 366871 h 560417"/>
              <a:gd name="connsiteX1345" fmla="*/ 2187105 w 2491113"/>
              <a:gd name="connsiteY1345" fmla="*/ 366198 h 560417"/>
              <a:gd name="connsiteX1346" fmla="*/ 2175457 w 2491113"/>
              <a:gd name="connsiteY1346" fmla="*/ 366198 h 560417"/>
              <a:gd name="connsiteX1347" fmla="*/ 2165252 w 2491113"/>
              <a:gd name="connsiteY1347" fmla="*/ 364272 h 560417"/>
              <a:gd name="connsiteX1348" fmla="*/ 2149273 w 2491113"/>
              <a:gd name="connsiteY1348" fmla="*/ 362058 h 560417"/>
              <a:gd name="connsiteX1349" fmla="*/ 2140224 w 2491113"/>
              <a:gd name="connsiteY1349" fmla="*/ 355801 h 560417"/>
              <a:gd name="connsiteX1350" fmla="*/ 2126362 w 2491113"/>
              <a:gd name="connsiteY1350" fmla="*/ 331060 h 560417"/>
              <a:gd name="connsiteX1351" fmla="*/ 2110671 w 2491113"/>
              <a:gd name="connsiteY1351" fmla="*/ 311134 h 560417"/>
              <a:gd name="connsiteX1352" fmla="*/ 2101044 w 2491113"/>
              <a:gd name="connsiteY1352" fmla="*/ 300255 h 560417"/>
              <a:gd name="connsiteX1353" fmla="*/ 2079192 w 2491113"/>
              <a:gd name="connsiteY1353" fmla="*/ 281002 h 560417"/>
              <a:gd name="connsiteX1354" fmla="*/ 2064079 w 2491113"/>
              <a:gd name="connsiteY1354" fmla="*/ 303914 h 560417"/>
              <a:gd name="connsiteX1355" fmla="*/ 2042226 w 2491113"/>
              <a:gd name="connsiteY1355" fmla="*/ 325284 h 560417"/>
              <a:gd name="connsiteX1356" fmla="*/ 2019797 w 2491113"/>
              <a:gd name="connsiteY1356" fmla="*/ 338954 h 560417"/>
              <a:gd name="connsiteX1357" fmla="*/ 2003143 w 2491113"/>
              <a:gd name="connsiteY1357" fmla="*/ 348003 h 560417"/>
              <a:gd name="connsiteX1358" fmla="*/ 1987837 w 2491113"/>
              <a:gd name="connsiteY1358" fmla="*/ 351950 h 560417"/>
              <a:gd name="connsiteX1359" fmla="*/ 1979462 w 2491113"/>
              <a:gd name="connsiteY1359" fmla="*/ 353491 h 560417"/>
              <a:gd name="connsiteX1360" fmla="*/ 1973782 w 2491113"/>
              <a:gd name="connsiteY1360" fmla="*/ 348581 h 560417"/>
              <a:gd name="connsiteX1361" fmla="*/ 1969450 w 2491113"/>
              <a:gd name="connsiteY1361" fmla="*/ 339916 h 560417"/>
              <a:gd name="connsiteX1362" fmla="*/ 1962134 w 2491113"/>
              <a:gd name="connsiteY1362" fmla="*/ 337414 h 560417"/>
              <a:gd name="connsiteX1363" fmla="*/ 1966851 w 2491113"/>
              <a:gd name="connsiteY1363" fmla="*/ 331927 h 560417"/>
              <a:gd name="connsiteX1364" fmla="*/ 1977632 w 2491113"/>
              <a:gd name="connsiteY1364" fmla="*/ 325573 h 560417"/>
              <a:gd name="connsiteX1365" fmla="*/ 1985045 w 2491113"/>
              <a:gd name="connsiteY1365" fmla="*/ 320086 h 560417"/>
              <a:gd name="connsiteX1366" fmla="*/ 1990244 w 2491113"/>
              <a:gd name="connsiteY1366" fmla="*/ 317776 h 560417"/>
              <a:gd name="connsiteX1367" fmla="*/ 2024899 w 2491113"/>
              <a:gd name="connsiteY1367" fmla="*/ 284565 h 560417"/>
              <a:gd name="connsiteX1368" fmla="*/ 2038280 w 2491113"/>
              <a:gd name="connsiteY1368" fmla="*/ 261076 h 560417"/>
              <a:gd name="connsiteX1369" fmla="*/ 2041071 w 2491113"/>
              <a:gd name="connsiteY1369" fmla="*/ 251450 h 560417"/>
              <a:gd name="connsiteX1370" fmla="*/ 2034140 w 2491113"/>
              <a:gd name="connsiteY1370" fmla="*/ 251450 h 560417"/>
              <a:gd name="connsiteX1371" fmla="*/ 2028845 w 2491113"/>
              <a:gd name="connsiteY1371" fmla="*/ 251450 h 560417"/>
              <a:gd name="connsiteX1372" fmla="*/ 2021722 w 2491113"/>
              <a:gd name="connsiteY1372" fmla="*/ 253375 h 560417"/>
              <a:gd name="connsiteX1373" fmla="*/ 2014887 w 2491113"/>
              <a:gd name="connsiteY1373" fmla="*/ 253375 h 560417"/>
              <a:gd name="connsiteX1374" fmla="*/ 2004393 w 2491113"/>
              <a:gd name="connsiteY1374" fmla="*/ 248465 h 560417"/>
              <a:gd name="connsiteX1375" fmla="*/ 1992168 w 2491113"/>
              <a:gd name="connsiteY1375" fmla="*/ 233255 h 560417"/>
              <a:gd name="connsiteX1376" fmla="*/ 1995441 w 2491113"/>
              <a:gd name="connsiteY1376" fmla="*/ 223628 h 560417"/>
              <a:gd name="connsiteX1377" fmla="*/ 2001218 w 2491113"/>
              <a:gd name="connsiteY1377" fmla="*/ 217660 h 560417"/>
              <a:gd name="connsiteX1378" fmla="*/ 2008534 w 2491113"/>
              <a:gd name="connsiteY1378" fmla="*/ 214869 h 560417"/>
              <a:gd name="connsiteX1379" fmla="*/ 2014694 w 2491113"/>
              <a:gd name="connsiteY1379" fmla="*/ 210825 h 560417"/>
              <a:gd name="connsiteX1380" fmla="*/ 2029712 w 2491113"/>
              <a:gd name="connsiteY1380" fmla="*/ 210825 h 560417"/>
              <a:gd name="connsiteX1381" fmla="*/ 2054452 w 2491113"/>
              <a:gd name="connsiteY1381" fmla="*/ 202065 h 560417"/>
              <a:gd name="connsiteX1382" fmla="*/ 2059169 w 2491113"/>
              <a:gd name="connsiteY1382" fmla="*/ 179251 h 560417"/>
              <a:gd name="connsiteX1383" fmla="*/ 2060805 w 2491113"/>
              <a:gd name="connsiteY1383" fmla="*/ 164811 h 560417"/>
              <a:gd name="connsiteX1384" fmla="*/ 2060132 w 2491113"/>
              <a:gd name="connsiteY1384" fmla="*/ 152392 h 560417"/>
              <a:gd name="connsiteX1385" fmla="*/ 2063983 w 2491113"/>
              <a:gd name="connsiteY1385" fmla="*/ 147965 h 560417"/>
              <a:gd name="connsiteX1386" fmla="*/ 2073609 w 2491113"/>
              <a:gd name="connsiteY1386" fmla="*/ 148735 h 560417"/>
              <a:gd name="connsiteX1387" fmla="*/ 2081117 w 2491113"/>
              <a:gd name="connsiteY1387" fmla="*/ 146328 h 560417"/>
              <a:gd name="connsiteX1388" fmla="*/ 748621 w 2491113"/>
              <a:gd name="connsiteY1388" fmla="*/ 143248 h 560417"/>
              <a:gd name="connsiteX1389" fmla="*/ 755744 w 2491113"/>
              <a:gd name="connsiteY1389" fmla="*/ 147195 h 560417"/>
              <a:gd name="connsiteX1390" fmla="*/ 767102 w 2491113"/>
              <a:gd name="connsiteY1390" fmla="*/ 148447 h 560417"/>
              <a:gd name="connsiteX1391" fmla="*/ 778655 w 2491113"/>
              <a:gd name="connsiteY1391" fmla="*/ 148447 h 560417"/>
              <a:gd name="connsiteX1392" fmla="*/ 786163 w 2491113"/>
              <a:gd name="connsiteY1392" fmla="*/ 150372 h 560417"/>
              <a:gd name="connsiteX1393" fmla="*/ 792805 w 2491113"/>
              <a:gd name="connsiteY1393" fmla="*/ 153549 h 560417"/>
              <a:gd name="connsiteX1394" fmla="*/ 799929 w 2491113"/>
              <a:gd name="connsiteY1394" fmla="*/ 164619 h 560417"/>
              <a:gd name="connsiteX1395" fmla="*/ 798677 w 2491113"/>
              <a:gd name="connsiteY1395" fmla="*/ 165100 h 560417"/>
              <a:gd name="connsiteX1396" fmla="*/ 798100 w 2491113"/>
              <a:gd name="connsiteY1396" fmla="*/ 172417 h 560417"/>
              <a:gd name="connsiteX1397" fmla="*/ 798100 w 2491113"/>
              <a:gd name="connsiteY1397" fmla="*/ 183583 h 560417"/>
              <a:gd name="connsiteX1398" fmla="*/ 792420 w 2491113"/>
              <a:gd name="connsiteY1398" fmla="*/ 195713 h 560417"/>
              <a:gd name="connsiteX1399" fmla="*/ 790784 w 2491113"/>
              <a:gd name="connsiteY1399" fmla="*/ 208227 h 560417"/>
              <a:gd name="connsiteX1400" fmla="*/ 789533 w 2491113"/>
              <a:gd name="connsiteY1400" fmla="*/ 230946 h 560417"/>
              <a:gd name="connsiteX1401" fmla="*/ 787510 w 2491113"/>
              <a:gd name="connsiteY1401" fmla="*/ 244808 h 560417"/>
              <a:gd name="connsiteX1402" fmla="*/ 786644 w 2491113"/>
              <a:gd name="connsiteY1402" fmla="*/ 256552 h 560417"/>
              <a:gd name="connsiteX1403" fmla="*/ 789340 w 2491113"/>
              <a:gd name="connsiteY1403" fmla="*/ 264542 h 560417"/>
              <a:gd name="connsiteX1404" fmla="*/ 790110 w 2491113"/>
              <a:gd name="connsiteY1404" fmla="*/ 269162 h 560417"/>
              <a:gd name="connsiteX1405" fmla="*/ 791650 w 2491113"/>
              <a:gd name="connsiteY1405" fmla="*/ 276383 h 560417"/>
              <a:gd name="connsiteX1406" fmla="*/ 787318 w 2491113"/>
              <a:gd name="connsiteY1406" fmla="*/ 291881 h 560417"/>
              <a:gd name="connsiteX1407" fmla="*/ 781832 w 2491113"/>
              <a:gd name="connsiteY1407" fmla="*/ 300352 h 560417"/>
              <a:gd name="connsiteX1408" fmla="*/ 765466 w 2491113"/>
              <a:gd name="connsiteY1408" fmla="*/ 309979 h 560417"/>
              <a:gd name="connsiteX1409" fmla="*/ 751123 w 2491113"/>
              <a:gd name="connsiteY1409" fmla="*/ 323552 h 560417"/>
              <a:gd name="connsiteX1410" fmla="*/ 736010 w 2491113"/>
              <a:gd name="connsiteY1410" fmla="*/ 330387 h 560417"/>
              <a:gd name="connsiteX1411" fmla="*/ 716757 w 2491113"/>
              <a:gd name="connsiteY1411" fmla="*/ 341843 h 560417"/>
              <a:gd name="connsiteX1412" fmla="*/ 704916 w 2491113"/>
              <a:gd name="connsiteY1412" fmla="*/ 346848 h 560417"/>
              <a:gd name="connsiteX1413" fmla="*/ 686433 w 2491113"/>
              <a:gd name="connsiteY1413" fmla="*/ 360133 h 560417"/>
              <a:gd name="connsiteX1414" fmla="*/ 674592 w 2491113"/>
              <a:gd name="connsiteY1414" fmla="*/ 349448 h 560417"/>
              <a:gd name="connsiteX1415" fmla="*/ 666988 w 2491113"/>
              <a:gd name="connsiteY1415" fmla="*/ 343576 h 560417"/>
              <a:gd name="connsiteX1416" fmla="*/ 664870 w 2491113"/>
              <a:gd name="connsiteY1416" fmla="*/ 333949 h 560417"/>
              <a:gd name="connsiteX1417" fmla="*/ 662174 w 2491113"/>
              <a:gd name="connsiteY1417" fmla="*/ 325574 h 560417"/>
              <a:gd name="connsiteX1418" fmla="*/ 666795 w 2491113"/>
              <a:gd name="connsiteY1418" fmla="*/ 319220 h 560417"/>
              <a:gd name="connsiteX1419" fmla="*/ 673919 w 2491113"/>
              <a:gd name="connsiteY1419" fmla="*/ 318546 h 560417"/>
              <a:gd name="connsiteX1420" fmla="*/ 684989 w 2491113"/>
              <a:gd name="connsiteY1420" fmla="*/ 312000 h 560417"/>
              <a:gd name="connsiteX1421" fmla="*/ 696830 w 2491113"/>
              <a:gd name="connsiteY1421" fmla="*/ 307476 h 560417"/>
              <a:gd name="connsiteX1422" fmla="*/ 717334 w 2491113"/>
              <a:gd name="connsiteY1422" fmla="*/ 296117 h 560417"/>
              <a:gd name="connsiteX1423" fmla="*/ 726960 w 2491113"/>
              <a:gd name="connsiteY1423" fmla="*/ 286490 h 560417"/>
              <a:gd name="connsiteX1424" fmla="*/ 726383 w 2491113"/>
              <a:gd name="connsiteY1424" fmla="*/ 264735 h 560417"/>
              <a:gd name="connsiteX1425" fmla="*/ 721281 w 2491113"/>
              <a:gd name="connsiteY1425" fmla="*/ 261654 h 560417"/>
              <a:gd name="connsiteX1426" fmla="*/ 711655 w 2491113"/>
              <a:gd name="connsiteY1426" fmla="*/ 262906 h 560417"/>
              <a:gd name="connsiteX1427" fmla="*/ 702606 w 2491113"/>
              <a:gd name="connsiteY1427" fmla="*/ 266178 h 560417"/>
              <a:gd name="connsiteX1428" fmla="*/ 695770 w 2491113"/>
              <a:gd name="connsiteY1428" fmla="*/ 267045 h 560417"/>
              <a:gd name="connsiteX1429" fmla="*/ 691343 w 2491113"/>
              <a:gd name="connsiteY1429" fmla="*/ 263291 h 560417"/>
              <a:gd name="connsiteX1430" fmla="*/ 689322 w 2491113"/>
              <a:gd name="connsiteY1430" fmla="*/ 252124 h 560417"/>
              <a:gd name="connsiteX1431" fmla="*/ 687395 w 2491113"/>
              <a:gd name="connsiteY1431" fmla="*/ 244327 h 560417"/>
              <a:gd name="connsiteX1432" fmla="*/ 688262 w 2491113"/>
              <a:gd name="connsiteY1432" fmla="*/ 228539 h 560417"/>
              <a:gd name="connsiteX1433" fmla="*/ 697889 w 2491113"/>
              <a:gd name="connsiteY1433" fmla="*/ 219394 h 560417"/>
              <a:gd name="connsiteX1434" fmla="*/ 710692 w 2491113"/>
              <a:gd name="connsiteY1434" fmla="*/ 215351 h 560417"/>
              <a:gd name="connsiteX1435" fmla="*/ 720318 w 2491113"/>
              <a:gd name="connsiteY1435" fmla="*/ 214677 h 560417"/>
              <a:gd name="connsiteX1436" fmla="*/ 733218 w 2491113"/>
              <a:gd name="connsiteY1436" fmla="*/ 208805 h 560417"/>
              <a:gd name="connsiteX1437" fmla="*/ 739475 w 2491113"/>
              <a:gd name="connsiteY1437" fmla="*/ 197060 h 560417"/>
              <a:gd name="connsiteX1438" fmla="*/ 743422 w 2491113"/>
              <a:gd name="connsiteY1438" fmla="*/ 171743 h 560417"/>
              <a:gd name="connsiteX1439" fmla="*/ 736972 w 2491113"/>
              <a:gd name="connsiteY1439" fmla="*/ 155378 h 560417"/>
              <a:gd name="connsiteX1440" fmla="*/ 736972 w 2491113"/>
              <a:gd name="connsiteY1440" fmla="*/ 150757 h 560417"/>
              <a:gd name="connsiteX1441" fmla="*/ 744192 w 2491113"/>
              <a:gd name="connsiteY1441" fmla="*/ 145173 h 560417"/>
              <a:gd name="connsiteX1442" fmla="*/ 748621 w 2491113"/>
              <a:gd name="connsiteY1442" fmla="*/ 143248 h 560417"/>
              <a:gd name="connsiteX1443" fmla="*/ 885317 w 2491113"/>
              <a:gd name="connsiteY1443" fmla="*/ 130445 h 560417"/>
              <a:gd name="connsiteX1444" fmla="*/ 892344 w 2491113"/>
              <a:gd name="connsiteY1444" fmla="*/ 134584 h 560417"/>
              <a:gd name="connsiteX1445" fmla="*/ 898215 w 2491113"/>
              <a:gd name="connsiteY1445" fmla="*/ 135931 h 560417"/>
              <a:gd name="connsiteX1446" fmla="*/ 902740 w 2491113"/>
              <a:gd name="connsiteY1446" fmla="*/ 141033 h 560417"/>
              <a:gd name="connsiteX1447" fmla="*/ 906398 w 2491113"/>
              <a:gd name="connsiteY1447" fmla="*/ 155184 h 560417"/>
              <a:gd name="connsiteX1448" fmla="*/ 895905 w 2491113"/>
              <a:gd name="connsiteY1448" fmla="*/ 174437 h 560417"/>
              <a:gd name="connsiteX1449" fmla="*/ 893884 w 2491113"/>
              <a:gd name="connsiteY1449" fmla="*/ 184064 h 560417"/>
              <a:gd name="connsiteX1450" fmla="*/ 902547 w 2491113"/>
              <a:gd name="connsiteY1450" fmla="*/ 187048 h 560417"/>
              <a:gd name="connsiteX1451" fmla="*/ 911211 w 2491113"/>
              <a:gd name="connsiteY1451" fmla="*/ 182138 h 560417"/>
              <a:gd name="connsiteX1452" fmla="*/ 925170 w 2491113"/>
              <a:gd name="connsiteY1452" fmla="*/ 187048 h 560417"/>
              <a:gd name="connsiteX1453" fmla="*/ 932967 w 2491113"/>
              <a:gd name="connsiteY1453" fmla="*/ 201584 h 560417"/>
              <a:gd name="connsiteX1454" fmla="*/ 934603 w 2491113"/>
              <a:gd name="connsiteY1454" fmla="*/ 211981 h 560417"/>
              <a:gd name="connsiteX1455" fmla="*/ 929886 w 2491113"/>
              <a:gd name="connsiteY1455" fmla="*/ 217372 h 560417"/>
              <a:gd name="connsiteX1456" fmla="*/ 920260 w 2491113"/>
              <a:gd name="connsiteY1456" fmla="*/ 219874 h 560417"/>
              <a:gd name="connsiteX1457" fmla="*/ 911886 w 2491113"/>
              <a:gd name="connsiteY1457" fmla="*/ 225746 h 560417"/>
              <a:gd name="connsiteX1458" fmla="*/ 900141 w 2491113"/>
              <a:gd name="connsiteY1458" fmla="*/ 232292 h 560417"/>
              <a:gd name="connsiteX1459" fmla="*/ 881466 w 2491113"/>
              <a:gd name="connsiteY1459" fmla="*/ 241341 h 560417"/>
              <a:gd name="connsiteX1460" fmla="*/ 875016 w 2491113"/>
              <a:gd name="connsiteY1460" fmla="*/ 261942 h 560417"/>
              <a:gd name="connsiteX1461" fmla="*/ 875690 w 2491113"/>
              <a:gd name="connsiteY1461" fmla="*/ 271568 h 560417"/>
              <a:gd name="connsiteX1462" fmla="*/ 880888 w 2491113"/>
              <a:gd name="connsiteY1462" fmla="*/ 288608 h 560417"/>
              <a:gd name="connsiteX1463" fmla="*/ 895135 w 2491113"/>
              <a:gd name="connsiteY1463" fmla="*/ 294961 h 560417"/>
              <a:gd name="connsiteX1464" fmla="*/ 905340 w 2491113"/>
              <a:gd name="connsiteY1464" fmla="*/ 296309 h 560417"/>
              <a:gd name="connsiteX1465" fmla="*/ 912559 w 2491113"/>
              <a:gd name="connsiteY1465" fmla="*/ 297849 h 560417"/>
              <a:gd name="connsiteX1466" fmla="*/ 919683 w 2491113"/>
              <a:gd name="connsiteY1466" fmla="*/ 300641 h 560417"/>
              <a:gd name="connsiteX1467" fmla="*/ 930849 w 2491113"/>
              <a:gd name="connsiteY1467" fmla="*/ 301796 h 560417"/>
              <a:gd name="connsiteX1468" fmla="*/ 931330 w 2491113"/>
              <a:gd name="connsiteY1468" fmla="*/ 301988 h 560417"/>
              <a:gd name="connsiteX1469" fmla="*/ 937587 w 2491113"/>
              <a:gd name="connsiteY1469" fmla="*/ 316332 h 560417"/>
              <a:gd name="connsiteX1470" fmla="*/ 932005 w 2491113"/>
              <a:gd name="connsiteY1470" fmla="*/ 332311 h 560417"/>
              <a:gd name="connsiteX1471" fmla="*/ 927384 w 2491113"/>
              <a:gd name="connsiteY1471" fmla="*/ 342805 h 560417"/>
              <a:gd name="connsiteX1472" fmla="*/ 915351 w 2491113"/>
              <a:gd name="connsiteY1472" fmla="*/ 344633 h 560417"/>
              <a:gd name="connsiteX1473" fmla="*/ 903510 w 2491113"/>
              <a:gd name="connsiteY1473" fmla="*/ 347425 h 560417"/>
              <a:gd name="connsiteX1474" fmla="*/ 895231 w 2491113"/>
              <a:gd name="connsiteY1474" fmla="*/ 343863 h 560417"/>
              <a:gd name="connsiteX1475" fmla="*/ 882428 w 2491113"/>
              <a:gd name="connsiteY1475" fmla="*/ 342612 h 560417"/>
              <a:gd name="connsiteX1476" fmla="*/ 869817 w 2491113"/>
              <a:gd name="connsiteY1476" fmla="*/ 342612 h 560417"/>
              <a:gd name="connsiteX1477" fmla="*/ 859133 w 2491113"/>
              <a:gd name="connsiteY1477" fmla="*/ 339531 h 560417"/>
              <a:gd name="connsiteX1478" fmla="*/ 843537 w 2491113"/>
              <a:gd name="connsiteY1478" fmla="*/ 338665 h 560417"/>
              <a:gd name="connsiteX1479" fmla="*/ 835644 w 2491113"/>
              <a:gd name="connsiteY1479" fmla="*/ 334333 h 560417"/>
              <a:gd name="connsiteX1480" fmla="*/ 828328 w 2491113"/>
              <a:gd name="connsiteY1480" fmla="*/ 322589 h 560417"/>
              <a:gd name="connsiteX1481" fmla="*/ 827365 w 2491113"/>
              <a:gd name="connsiteY1481" fmla="*/ 308919 h 560417"/>
              <a:gd name="connsiteX1482" fmla="*/ 823995 w 2491113"/>
              <a:gd name="connsiteY1482" fmla="*/ 292650 h 560417"/>
              <a:gd name="connsiteX1483" fmla="*/ 823322 w 2491113"/>
              <a:gd name="connsiteY1483" fmla="*/ 282447 h 560417"/>
              <a:gd name="connsiteX1484" fmla="*/ 822071 w 2491113"/>
              <a:gd name="connsiteY1484" fmla="*/ 272820 h 560417"/>
              <a:gd name="connsiteX1485" fmla="*/ 820530 w 2491113"/>
              <a:gd name="connsiteY1485" fmla="*/ 257707 h 560417"/>
              <a:gd name="connsiteX1486" fmla="*/ 824573 w 2491113"/>
              <a:gd name="connsiteY1486" fmla="*/ 233351 h 560417"/>
              <a:gd name="connsiteX1487" fmla="*/ 827943 w 2491113"/>
              <a:gd name="connsiteY1487" fmla="*/ 225746 h 560417"/>
              <a:gd name="connsiteX1488" fmla="*/ 830830 w 2491113"/>
              <a:gd name="connsiteY1488" fmla="*/ 213232 h 560417"/>
              <a:gd name="connsiteX1489" fmla="*/ 833526 w 2491113"/>
              <a:gd name="connsiteY1489" fmla="*/ 200429 h 560417"/>
              <a:gd name="connsiteX1490" fmla="*/ 834682 w 2491113"/>
              <a:gd name="connsiteY1490" fmla="*/ 180502 h 560417"/>
              <a:gd name="connsiteX1491" fmla="*/ 837569 w 2491113"/>
              <a:gd name="connsiteY1491" fmla="*/ 168372 h 560417"/>
              <a:gd name="connsiteX1492" fmla="*/ 841709 w 2491113"/>
              <a:gd name="connsiteY1492" fmla="*/ 149119 h 560417"/>
              <a:gd name="connsiteX1493" fmla="*/ 842190 w 2491113"/>
              <a:gd name="connsiteY1493" fmla="*/ 135931 h 560417"/>
              <a:gd name="connsiteX1494" fmla="*/ 849794 w 2491113"/>
              <a:gd name="connsiteY1494" fmla="*/ 130541 h 560417"/>
              <a:gd name="connsiteX1495" fmla="*/ 859421 w 2491113"/>
              <a:gd name="connsiteY1495" fmla="*/ 132563 h 560417"/>
              <a:gd name="connsiteX1496" fmla="*/ 867989 w 2491113"/>
              <a:gd name="connsiteY1496" fmla="*/ 130734 h 560417"/>
              <a:gd name="connsiteX1497" fmla="*/ 875690 w 2491113"/>
              <a:gd name="connsiteY1497" fmla="*/ 132274 h 560417"/>
              <a:gd name="connsiteX1498" fmla="*/ 885317 w 2491113"/>
              <a:gd name="connsiteY1498" fmla="*/ 130445 h 560417"/>
              <a:gd name="connsiteX1499" fmla="*/ 279933 w 2491113"/>
              <a:gd name="connsiteY1499" fmla="*/ 129944 h 560417"/>
              <a:gd name="connsiteX1500" fmla="*/ 274410 w 2491113"/>
              <a:gd name="connsiteY1500" fmla="*/ 137758 h 560417"/>
              <a:gd name="connsiteX1501" fmla="*/ 274410 w 2491113"/>
              <a:gd name="connsiteY1501" fmla="*/ 138145 h 560417"/>
              <a:gd name="connsiteX1502" fmla="*/ 269744 w 2491113"/>
              <a:gd name="connsiteY1502" fmla="*/ 162250 h 560417"/>
              <a:gd name="connsiteX1503" fmla="*/ 269385 w 2491113"/>
              <a:gd name="connsiteY1503" fmla="*/ 164045 h 560417"/>
              <a:gd name="connsiteX1504" fmla="*/ 265961 w 2491113"/>
              <a:gd name="connsiteY1504" fmla="*/ 164045 h 560417"/>
              <a:gd name="connsiteX1505" fmla="*/ 181965 w 2491113"/>
              <a:gd name="connsiteY1505" fmla="*/ 151923 h 560417"/>
              <a:gd name="connsiteX1506" fmla="*/ 189282 w 2491113"/>
              <a:gd name="connsiteY1506" fmla="*/ 169954 h 560417"/>
              <a:gd name="connsiteX1507" fmla="*/ 209245 w 2491113"/>
              <a:gd name="connsiteY1507" fmla="*/ 182435 h 560417"/>
              <a:gd name="connsiteX1508" fmla="*/ 210902 w 2491113"/>
              <a:gd name="connsiteY1508" fmla="*/ 182766 h 560417"/>
              <a:gd name="connsiteX1509" fmla="*/ 210902 w 2491113"/>
              <a:gd name="connsiteY1509" fmla="*/ 184450 h 560417"/>
              <a:gd name="connsiteX1510" fmla="*/ 211012 w 2491113"/>
              <a:gd name="connsiteY1510" fmla="*/ 184450 h 560417"/>
              <a:gd name="connsiteX1511" fmla="*/ 218330 w 2491113"/>
              <a:gd name="connsiteY1511" fmla="*/ 199195 h 560417"/>
              <a:gd name="connsiteX1512" fmla="*/ 233765 w 2491113"/>
              <a:gd name="connsiteY1512" fmla="*/ 204083 h 560417"/>
              <a:gd name="connsiteX1513" fmla="*/ 235836 w 2491113"/>
              <a:gd name="connsiteY1513" fmla="*/ 204083 h 560417"/>
              <a:gd name="connsiteX1514" fmla="*/ 237575 w 2491113"/>
              <a:gd name="connsiteY1514" fmla="*/ 203862 h 560417"/>
              <a:gd name="connsiteX1515" fmla="*/ 238183 w 2491113"/>
              <a:gd name="connsiteY1515" fmla="*/ 205491 h 560417"/>
              <a:gd name="connsiteX1516" fmla="*/ 249725 w 2491113"/>
              <a:gd name="connsiteY1516" fmla="*/ 215045 h 560417"/>
              <a:gd name="connsiteX1517" fmla="*/ 255634 w 2491113"/>
              <a:gd name="connsiteY1517" fmla="*/ 215928 h 560417"/>
              <a:gd name="connsiteX1518" fmla="*/ 263282 w 2491113"/>
              <a:gd name="connsiteY1518" fmla="*/ 214603 h 560417"/>
              <a:gd name="connsiteX1519" fmla="*/ 267341 w 2491113"/>
              <a:gd name="connsiteY1519" fmla="*/ 212918 h 560417"/>
              <a:gd name="connsiteX1520" fmla="*/ 261377 w 2491113"/>
              <a:gd name="connsiteY1520" fmla="*/ 237300 h 560417"/>
              <a:gd name="connsiteX1521" fmla="*/ 298930 w 2491113"/>
              <a:gd name="connsiteY1521" fmla="*/ 237300 h 560417"/>
              <a:gd name="connsiteX1522" fmla="*/ 292938 w 2491113"/>
              <a:gd name="connsiteY1522" fmla="*/ 212891 h 560417"/>
              <a:gd name="connsiteX1523" fmla="*/ 297024 w 2491113"/>
              <a:gd name="connsiteY1523" fmla="*/ 214603 h 560417"/>
              <a:gd name="connsiteX1524" fmla="*/ 304645 w 2491113"/>
              <a:gd name="connsiteY1524" fmla="*/ 215928 h 560417"/>
              <a:gd name="connsiteX1525" fmla="*/ 310555 w 2491113"/>
              <a:gd name="connsiteY1525" fmla="*/ 215045 h 560417"/>
              <a:gd name="connsiteX1526" fmla="*/ 322096 w 2491113"/>
              <a:gd name="connsiteY1526" fmla="*/ 205491 h 560417"/>
              <a:gd name="connsiteX1527" fmla="*/ 322704 w 2491113"/>
              <a:gd name="connsiteY1527" fmla="*/ 203862 h 560417"/>
              <a:gd name="connsiteX1528" fmla="*/ 324443 w 2491113"/>
              <a:gd name="connsiteY1528" fmla="*/ 204083 h 560417"/>
              <a:gd name="connsiteX1529" fmla="*/ 326514 w 2491113"/>
              <a:gd name="connsiteY1529" fmla="*/ 204083 h 560417"/>
              <a:gd name="connsiteX1530" fmla="*/ 341950 w 2491113"/>
              <a:gd name="connsiteY1530" fmla="*/ 199195 h 560417"/>
              <a:gd name="connsiteX1531" fmla="*/ 349267 w 2491113"/>
              <a:gd name="connsiteY1531" fmla="*/ 184423 h 560417"/>
              <a:gd name="connsiteX1532" fmla="*/ 349267 w 2491113"/>
              <a:gd name="connsiteY1532" fmla="*/ 182766 h 560417"/>
              <a:gd name="connsiteX1533" fmla="*/ 350923 w 2491113"/>
              <a:gd name="connsiteY1533" fmla="*/ 182435 h 560417"/>
              <a:gd name="connsiteX1534" fmla="*/ 370859 w 2491113"/>
              <a:gd name="connsiteY1534" fmla="*/ 169954 h 560417"/>
              <a:gd name="connsiteX1535" fmla="*/ 378177 w 2491113"/>
              <a:gd name="connsiteY1535" fmla="*/ 151923 h 560417"/>
              <a:gd name="connsiteX1536" fmla="*/ 294263 w 2491113"/>
              <a:gd name="connsiteY1536" fmla="*/ 164045 h 560417"/>
              <a:gd name="connsiteX1537" fmla="*/ 290839 w 2491113"/>
              <a:gd name="connsiteY1537" fmla="*/ 164045 h 560417"/>
              <a:gd name="connsiteX1538" fmla="*/ 290480 w 2491113"/>
              <a:gd name="connsiteY1538" fmla="*/ 162250 h 560417"/>
              <a:gd name="connsiteX1539" fmla="*/ 285814 w 2491113"/>
              <a:gd name="connsiteY1539" fmla="*/ 138145 h 560417"/>
              <a:gd name="connsiteX1540" fmla="*/ 285814 w 2491113"/>
              <a:gd name="connsiteY1540" fmla="*/ 137758 h 560417"/>
              <a:gd name="connsiteX1541" fmla="*/ 280292 w 2491113"/>
              <a:gd name="connsiteY1541" fmla="*/ 129944 h 560417"/>
              <a:gd name="connsiteX1542" fmla="*/ 323367 w 2491113"/>
              <a:gd name="connsiteY1542" fmla="*/ 128977 h 560417"/>
              <a:gd name="connsiteX1543" fmla="*/ 334163 w 2491113"/>
              <a:gd name="connsiteY1543" fmla="*/ 135963 h 560417"/>
              <a:gd name="connsiteX1544" fmla="*/ 321351 w 2491113"/>
              <a:gd name="connsiteY1544" fmla="*/ 136653 h 560417"/>
              <a:gd name="connsiteX1545" fmla="*/ 311797 w 2491113"/>
              <a:gd name="connsiteY1545" fmla="*/ 129695 h 560417"/>
              <a:gd name="connsiteX1546" fmla="*/ 323367 w 2491113"/>
              <a:gd name="connsiteY1546" fmla="*/ 128977 h 560417"/>
              <a:gd name="connsiteX1547" fmla="*/ 1541938 w 2491113"/>
              <a:gd name="connsiteY1547" fmla="*/ 127750 h 560417"/>
              <a:gd name="connsiteX1548" fmla="*/ 1551565 w 2491113"/>
              <a:gd name="connsiteY1548" fmla="*/ 131504 h 560417"/>
              <a:gd name="connsiteX1549" fmla="*/ 1570818 w 2491113"/>
              <a:gd name="connsiteY1549" fmla="*/ 132947 h 560417"/>
              <a:gd name="connsiteX1550" fmla="*/ 1571685 w 2491113"/>
              <a:gd name="connsiteY1550" fmla="*/ 133429 h 560417"/>
              <a:gd name="connsiteX1551" fmla="*/ 1574957 w 2491113"/>
              <a:gd name="connsiteY1551" fmla="*/ 141323 h 560417"/>
              <a:gd name="connsiteX1552" fmla="*/ 1581599 w 2491113"/>
              <a:gd name="connsiteY1552" fmla="*/ 154800 h 560417"/>
              <a:gd name="connsiteX1553" fmla="*/ 1576209 w 2491113"/>
              <a:gd name="connsiteY1553" fmla="*/ 166255 h 560417"/>
              <a:gd name="connsiteX1554" fmla="*/ 1573706 w 2491113"/>
              <a:gd name="connsiteY1554" fmla="*/ 176844 h 560417"/>
              <a:gd name="connsiteX1555" fmla="*/ 1564080 w 2491113"/>
              <a:gd name="connsiteY1555" fmla="*/ 193884 h 560417"/>
              <a:gd name="connsiteX1556" fmla="*/ 1555415 w 2491113"/>
              <a:gd name="connsiteY1556" fmla="*/ 203510 h 560417"/>
              <a:gd name="connsiteX1557" fmla="*/ 1536162 w 2491113"/>
              <a:gd name="connsiteY1557" fmla="*/ 243748 h 560417"/>
              <a:gd name="connsiteX1558" fmla="*/ 1529713 w 2491113"/>
              <a:gd name="connsiteY1558" fmla="*/ 250198 h 560417"/>
              <a:gd name="connsiteX1559" fmla="*/ 1521819 w 2491113"/>
              <a:gd name="connsiteY1559" fmla="*/ 250198 h 560417"/>
              <a:gd name="connsiteX1560" fmla="*/ 1513540 w 2491113"/>
              <a:gd name="connsiteY1560" fmla="*/ 252894 h 560417"/>
              <a:gd name="connsiteX1561" fmla="*/ 1501219 w 2491113"/>
              <a:gd name="connsiteY1561" fmla="*/ 256648 h 560417"/>
              <a:gd name="connsiteX1562" fmla="*/ 1501219 w 2491113"/>
              <a:gd name="connsiteY1562" fmla="*/ 266275 h 560417"/>
              <a:gd name="connsiteX1563" fmla="*/ 1510845 w 2491113"/>
              <a:gd name="connsiteY1563" fmla="*/ 264541 h 560417"/>
              <a:gd name="connsiteX1564" fmla="*/ 1518354 w 2491113"/>
              <a:gd name="connsiteY1564" fmla="*/ 261076 h 560417"/>
              <a:gd name="connsiteX1565" fmla="*/ 1528750 w 2491113"/>
              <a:gd name="connsiteY1565" fmla="*/ 264349 h 560417"/>
              <a:gd name="connsiteX1566" fmla="*/ 1532890 w 2491113"/>
              <a:gd name="connsiteY1566" fmla="*/ 269162 h 560417"/>
              <a:gd name="connsiteX1567" fmla="*/ 1535585 w 2491113"/>
              <a:gd name="connsiteY1567" fmla="*/ 282254 h 560417"/>
              <a:gd name="connsiteX1568" fmla="*/ 1533949 w 2491113"/>
              <a:gd name="connsiteY1568" fmla="*/ 287645 h 560417"/>
              <a:gd name="connsiteX1569" fmla="*/ 1524323 w 2491113"/>
              <a:gd name="connsiteY1569" fmla="*/ 294287 h 560417"/>
              <a:gd name="connsiteX1570" fmla="*/ 1513540 w 2491113"/>
              <a:gd name="connsiteY1570" fmla="*/ 298234 h 560417"/>
              <a:gd name="connsiteX1571" fmla="*/ 1510171 w 2491113"/>
              <a:gd name="connsiteY1571" fmla="*/ 304491 h 560417"/>
              <a:gd name="connsiteX1572" fmla="*/ 1515369 w 2491113"/>
              <a:gd name="connsiteY1572" fmla="*/ 308631 h 560417"/>
              <a:gd name="connsiteX1573" fmla="*/ 1529713 w 2491113"/>
              <a:gd name="connsiteY1573" fmla="*/ 305936 h 560417"/>
              <a:gd name="connsiteX1574" fmla="*/ 1540495 w 2491113"/>
              <a:gd name="connsiteY1574" fmla="*/ 305936 h 560417"/>
              <a:gd name="connsiteX1575" fmla="*/ 1553779 w 2491113"/>
              <a:gd name="connsiteY1575" fmla="*/ 303240 h 560417"/>
              <a:gd name="connsiteX1576" fmla="*/ 1565427 w 2491113"/>
              <a:gd name="connsiteY1576" fmla="*/ 303240 h 560417"/>
              <a:gd name="connsiteX1577" fmla="*/ 1575053 w 2491113"/>
              <a:gd name="connsiteY1577" fmla="*/ 318353 h 560417"/>
              <a:gd name="connsiteX1578" fmla="*/ 1558015 w 2491113"/>
              <a:gd name="connsiteY1578" fmla="*/ 342901 h 560417"/>
              <a:gd name="connsiteX1579" fmla="*/ 1542516 w 2491113"/>
              <a:gd name="connsiteY1579" fmla="*/ 340206 h 560417"/>
              <a:gd name="connsiteX1580" fmla="*/ 1516909 w 2491113"/>
              <a:gd name="connsiteY1580" fmla="*/ 341264 h 560417"/>
              <a:gd name="connsiteX1581" fmla="*/ 1502951 w 2491113"/>
              <a:gd name="connsiteY1581" fmla="*/ 340398 h 560417"/>
              <a:gd name="connsiteX1582" fmla="*/ 1490725 w 2491113"/>
              <a:gd name="connsiteY1582" fmla="*/ 341650 h 560417"/>
              <a:gd name="connsiteX1583" fmla="*/ 1477056 w 2491113"/>
              <a:gd name="connsiteY1583" fmla="*/ 343960 h 560417"/>
              <a:gd name="connsiteX1584" fmla="*/ 1460403 w 2491113"/>
              <a:gd name="connsiteY1584" fmla="*/ 347233 h 560417"/>
              <a:gd name="connsiteX1585" fmla="*/ 1443171 w 2491113"/>
              <a:gd name="connsiteY1585" fmla="*/ 348965 h 560417"/>
              <a:gd name="connsiteX1586" fmla="*/ 1425459 w 2491113"/>
              <a:gd name="connsiteY1586" fmla="*/ 354356 h 560417"/>
              <a:gd name="connsiteX1587" fmla="*/ 1414292 w 2491113"/>
              <a:gd name="connsiteY1587" fmla="*/ 348484 h 560417"/>
              <a:gd name="connsiteX1588" fmla="*/ 1411789 w 2491113"/>
              <a:gd name="connsiteY1588" fmla="*/ 333563 h 560417"/>
              <a:gd name="connsiteX1589" fmla="*/ 1412366 w 2491113"/>
              <a:gd name="connsiteY1589" fmla="*/ 326729 h 560417"/>
              <a:gd name="connsiteX1590" fmla="*/ 1416120 w 2491113"/>
              <a:gd name="connsiteY1590" fmla="*/ 318834 h 560417"/>
              <a:gd name="connsiteX1591" fmla="*/ 1420260 w 2491113"/>
              <a:gd name="connsiteY1591" fmla="*/ 315466 h 560417"/>
              <a:gd name="connsiteX1592" fmla="*/ 1425459 w 2491113"/>
              <a:gd name="connsiteY1592" fmla="*/ 317968 h 560417"/>
              <a:gd name="connsiteX1593" fmla="*/ 1440669 w 2491113"/>
              <a:gd name="connsiteY1593" fmla="*/ 312771 h 560417"/>
              <a:gd name="connsiteX1594" fmla="*/ 1459922 w 2491113"/>
              <a:gd name="connsiteY1594" fmla="*/ 304299 h 560417"/>
              <a:gd name="connsiteX1595" fmla="*/ 1456744 w 2491113"/>
              <a:gd name="connsiteY1595" fmla="*/ 298908 h 560417"/>
              <a:gd name="connsiteX1596" fmla="*/ 1448851 w 2491113"/>
              <a:gd name="connsiteY1596" fmla="*/ 297849 h 560417"/>
              <a:gd name="connsiteX1597" fmla="*/ 1442208 w 2491113"/>
              <a:gd name="connsiteY1597" fmla="*/ 294480 h 560417"/>
              <a:gd name="connsiteX1598" fmla="*/ 1442208 w 2491113"/>
              <a:gd name="connsiteY1598" fmla="*/ 288030 h 560417"/>
              <a:gd name="connsiteX1599" fmla="*/ 1443075 w 2491113"/>
              <a:gd name="connsiteY1599" fmla="*/ 280137 h 560417"/>
              <a:gd name="connsiteX1600" fmla="*/ 1447407 w 2491113"/>
              <a:gd name="connsiteY1600" fmla="*/ 274361 h 560417"/>
              <a:gd name="connsiteX1601" fmla="*/ 1451835 w 2491113"/>
              <a:gd name="connsiteY1601" fmla="*/ 275804 h 560417"/>
              <a:gd name="connsiteX1602" fmla="*/ 1456552 w 2491113"/>
              <a:gd name="connsiteY1602" fmla="*/ 274938 h 560417"/>
              <a:gd name="connsiteX1603" fmla="*/ 1461173 w 2491113"/>
              <a:gd name="connsiteY1603" fmla="*/ 274938 h 560417"/>
              <a:gd name="connsiteX1604" fmla="*/ 1465313 w 2491113"/>
              <a:gd name="connsiteY1604" fmla="*/ 271183 h 560417"/>
              <a:gd name="connsiteX1605" fmla="*/ 1466371 w 2491113"/>
              <a:gd name="connsiteY1605" fmla="*/ 261557 h 560417"/>
              <a:gd name="connsiteX1606" fmla="*/ 1460691 w 2491113"/>
              <a:gd name="connsiteY1606" fmla="*/ 260787 h 560417"/>
              <a:gd name="connsiteX1607" fmla="*/ 1453471 w 2491113"/>
              <a:gd name="connsiteY1607" fmla="*/ 262809 h 560417"/>
              <a:gd name="connsiteX1608" fmla="*/ 1446829 w 2491113"/>
              <a:gd name="connsiteY1608" fmla="*/ 264252 h 560417"/>
              <a:gd name="connsiteX1609" fmla="*/ 1441438 w 2491113"/>
              <a:gd name="connsiteY1609" fmla="*/ 263482 h 560417"/>
              <a:gd name="connsiteX1610" fmla="*/ 1438743 w 2491113"/>
              <a:gd name="connsiteY1610" fmla="*/ 259246 h 560417"/>
              <a:gd name="connsiteX1611" fmla="*/ 1436625 w 2491113"/>
              <a:gd name="connsiteY1611" fmla="*/ 253086 h 560417"/>
              <a:gd name="connsiteX1612" fmla="*/ 1431812 w 2491113"/>
              <a:gd name="connsiteY1612" fmla="*/ 244133 h 560417"/>
              <a:gd name="connsiteX1613" fmla="*/ 1429116 w 2491113"/>
              <a:gd name="connsiteY1613" fmla="*/ 234507 h 560417"/>
              <a:gd name="connsiteX1614" fmla="*/ 1434315 w 2491113"/>
              <a:gd name="connsiteY1614" fmla="*/ 219393 h 560417"/>
              <a:gd name="connsiteX1615" fmla="*/ 1431811 w 2491113"/>
              <a:gd name="connsiteY1615" fmla="*/ 195039 h 560417"/>
              <a:gd name="connsiteX1616" fmla="*/ 1428731 w 2491113"/>
              <a:gd name="connsiteY1616" fmla="*/ 184642 h 560417"/>
              <a:gd name="connsiteX1617" fmla="*/ 1429982 w 2491113"/>
              <a:gd name="connsiteY1617" fmla="*/ 176748 h 560417"/>
              <a:gd name="connsiteX1618" fmla="*/ 1432679 w 2491113"/>
              <a:gd name="connsiteY1618" fmla="*/ 163271 h 560417"/>
              <a:gd name="connsiteX1619" fmla="*/ 1439321 w 2491113"/>
              <a:gd name="connsiteY1619" fmla="*/ 149602 h 560417"/>
              <a:gd name="connsiteX1620" fmla="*/ 1447888 w 2491113"/>
              <a:gd name="connsiteY1620" fmla="*/ 154800 h 560417"/>
              <a:gd name="connsiteX1621" fmla="*/ 1455974 w 2491113"/>
              <a:gd name="connsiteY1621" fmla="*/ 153934 h 560417"/>
              <a:gd name="connsiteX1622" fmla="*/ 1466564 w 2491113"/>
              <a:gd name="connsiteY1622" fmla="*/ 150564 h 560417"/>
              <a:gd name="connsiteX1623" fmla="*/ 1484661 w 2491113"/>
              <a:gd name="connsiteY1623" fmla="*/ 143152 h 560417"/>
              <a:gd name="connsiteX1624" fmla="*/ 1499005 w 2491113"/>
              <a:gd name="connsiteY1624" fmla="*/ 141708 h 560417"/>
              <a:gd name="connsiteX1625" fmla="*/ 1541938 w 2491113"/>
              <a:gd name="connsiteY1625" fmla="*/ 127750 h 560417"/>
              <a:gd name="connsiteX1626" fmla="*/ 91286 w 2491113"/>
              <a:gd name="connsiteY1626" fmla="*/ 116773 h 560417"/>
              <a:gd name="connsiteX1627" fmla="*/ 90154 w 2491113"/>
              <a:gd name="connsiteY1627" fmla="*/ 117215 h 560417"/>
              <a:gd name="connsiteX1628" fmla="*/ 89077 w 2491113"/>
              <a:gd name="connsiteY1628" fmla="*/ 117905 h 560417"/>
              <a:gd name="connsiteX1629" fmla="*/ 87807 w 2491113"/>
              <a:gd name="connsiteY1629" fmla="*/ 119341 h 560417"/>
              <a:gd name="connsiteX1630" fmla="*/ 86371 w 2491113"/>
              <a:gd name="connsiteY1630" fmla="*/ 120556 h 560417"/>
              <a:gd name="connsiteX1631" fmla="*/ 85101 w 2491113"/>
              <a:gd name="connsiteY1631" fmla="*/ 120970 h 560417"/>
              <a:gd name="connsiteX1632" fmla="*/ 84825 w 2491113"/>
              <a:gd name="connsiteY1632" fmla="*/ 121715 h 560417"/>
              <a:gd name="connsiteX1633" fmla="*/ 84797 w 2491113"/>
              <a:gd name="connsiteY1633" fmla="*/ 121715 h 560417"/>
              <a:gd name="connsiteX1634" fmla="*/ 84659 w 2491113"/>
              <a:gd name="connsiteY1634" fmla="*/ 123151 h 560417"/>
              <a:gd name="connsiteX1635" fmla="*/ 85212 w 2491113"/>
              <a:gd name="connsiteY1635" fmla="*/ 123703 h 560417"/>
              <a:gd name="connsiteX1636" fmla="*/ 87973 w 2491113"/>
              <a:gd name="connsiteY1636" fmla="*/ 124753 h 560417"/>
              <a:gd name="connsiteX1637" fmla="*/ 90568 w 2491113"/>
              <a:gd name="connsiteY1637" fmla="*/ 128066 h 560417"/>
              <a:gd name="connsiteX1638" fmla="*/ 91286 w 2491113"/>
              <a:gd name="connsiteY1638" fmla="*/ 130137 h 560417"/>
              <a:gd name="connsiteX1639" fmla="*/ 90541 w 2491113"/>
              <a:gd name="connsiteY1639" fmla="*/ 132374 h 560417"/>
              <a:gd name="connsiteX1640" fmla="*/ 89574 w 2491113"/>
              <a:gd name="connsiteY1640" fmla="*/ 133561 h 560417"/>
              <a:gd name="connsiteX1641" fmla="*/ 88608 w 2491113"/>
              <a:gd name="connsiteY1641" fmla="*/ 135577 h 560417"/>
              <a:gd name="connsiteX1642" fmla="*/ 88608 w 2491113"/>
              <a:gd name="connsiteY1642" fmla="*/ 137730 h 560417"/>
              <a:gd name="connsiteX1643" fmla="*/ 90430 w 2491113"/>
              <a:gd name="connsiteY1643" fmla="*/ 139608 h 560417"/>
              <a:gd name="connsiteX1644" fmla="*/ 91562 w 2491113"/>
              <a:gd name="connsiteY1644" fmla="*/ 140243 h 560417"/>
              <a:gd name="connsiteX1645" fmla="*/ 93136 w 2491113"/>
              <a:gd name="connsiteY1645" fmla="*/ 141265 h 560417"/>
              <a:gd name="connsiteX1646" fmla="*/ 94103 w 2491113"/>
              <a:gd name="connsiteY1646" fmla="*/ 141265 h 560417"/>
              <a:gd name="connsiteX1647" fmla="*/ 94765 w 2491113"/>
              <a:gd name="connsiteY1647" fmla="*/ 140326 h 560417"/>
              <a:gd name="connsiteX1648" fmla="*/ 95373 w 2491113"/>
              <a:gd name="connsiteY1648" fmla="*/ 138863 h 560417"/>
              <a:gd name="connsiteX1649" fmla="*/ 96312 w 2491113"/>
              <a:gd name="connsiteY1649" fmla="*/ 137565 h 560417"/>
              <a:gd name="connsiteX1650" fmla="*/ 97250 w 2491113"/>
              <a:gd name="connsiteY1650" fmla="*/ 137289 h 560417"/>
              <a:gd name="connsiteX1651" fmla="*/ 100012 w 2491113"/>
              <a:gd name="connsiteY1651" fmla="*/ 139663 h 560417"/>
              <a:gd name="connsiteX1652" fmla="*/ 100012 w 2491113"/>
              <a:gd name="connsiteY1652" fmla="*/ 141872 h 560417"/>
              <a:gd name="connsiteX1653" fmla="*/ 99101 w 2491113"/>
              <a:gd name="connsiteY1653" fmla="*/ 145628 h 560417"/>
              <a:gd name="connsiteX1654" fmla="*/ 98300 w 2491113"/>
              <a:gd name="connsiteY1654" fmla="*/ 147560 h 560417"/>
              <a:gd name="connsiteX1655" fmla="*/ 97830 w 2491113"/>
              <a:gd name="connsiteY1655" fmla="*/ 149631 h 560417"/>
              <a:gd name="connsiteX1656" fmla="*/ 97112 w 2491113"/>
              <a:gd name="connsiteY1656" fmla="*/ 150570 h 560417"/>
              <a:gd name="connsiteX1657" fmla="*/ 97389 w 2491113"/>
              <a:gd name="connsiteY1657" fmla="*/ 151840 h 560417"/>
              <a:gd name="connsiteX1658" fmla="*/ 98686 w 2491113"/>
              <a:gd name="connsiteY1658" fmla="*/ 152448 h 560417"/>
              <a:gd name="connsiteX1659" fmla="*/ 100067 w 2491113"/>
              <a:gd name="connsiteY1659" fmla="*/ 153276 h 560417"/>
              <a:gd name="connsiteX1660" fmla="*/ 101641 w 2491113"/>
              <a:gd name="connsiteY1660" fmla="*/ 153000 h 560417"/>
              <a:gd name="connsiteX1661" fmla="*/ 104264 w 2491113"/>
              <a:gd name="connsiteY1661" fmla="*/ 152807 h 560417"/>
              <a:gd name="connsiteX1662" fmla="*/ 104733 w 2491113"/>
              <a:gd name="connsiteY1662" fmla="*/ 149079 h 560417"/>
              <a:gd name="connsiteX1663" fmla="*/ 105451 w 2491113"/>
              <a:gd name="connsiteY1663" fmla="*/ 147063 h 560417"/>
              <a:gd name="connsiteX1664" fmla="*/ 106280 w 2491113"/>
              <a:gd name="connsiteY1664" fmla="*/ 143446 h 560417"/>
              <a:gd name="connsiteX1665" fmla="*/ 107136 w 2491113"/>
              <a:gd name="connsiteY1665" fmla="*/ 140851 h 560417"/>
              <a:gd name="connsiteX1666" fmla="*/ 107136 w 2491113"/>
              <a:gd name="connsiteY1666" fmla="*/ 137592 h 560417"/>
              <a:gd name="connsiteX1667" fmla="*/ 107771 w 2491113"/>
              <a:gd name="connsiteY1667" fmla="*/ 134500 h 560417"/>
              <a:gd name="connsiteX1668" fmla="*/ 107357 w 2491113"/>
              <a:gd name="connsiteY1668" fmla="*/ 132898 h 560417"/>
              <a:gd name="connsiteX1669" fmla="*/ 105976 w 2491113"/>
              <a:gd name="connsiteY1669" fmla="*/ 130607 h 560417"/>
              <a:gd name="connsiteX1670" fmla="*/ 104954 w 2491113"/>
              <a:gd name="connsiteY1670" fmla="*/ 129999 h 560417"/>
              <a:gd name="connsiteX1671" fmla="*/ 104292 w 2491113"/>
              <a:gd name="connsiteY1671" fmla="*/ 129557 h 560417"/>
              <a:gd name="connsiteX1672" fmla="*/ 103049 w 2491113"/>
              <a:gd name="connsiteY1672" fmla="*/ 128977 h 560417"/>
              <a:gd name="connsiteX1673" fmla="*/ 101724 w 2491113"/>
              <a:gd name="connsiteY1673" fmla="*/ 127569 h 560417"/>
              <a:gd name="connsiteX1674" fmla="*/ 100288 w 2491113"/>
              <a:gd name="connsiteY1674" fmla="*/ 125774 h 560417"/>
              <a:gd name="connsiteX1675" fmla="*/ 97692 w 2491113"/>
              <a:gd name="connsiteY1675" fmla="*/ 123013 h 560417"/>
              <a:gd name="connsiteX1676" fmla="*/ 96339 w 2491113"/>
              <a:gd name="connsiteY1676" fmla="*/ 121412 h 560417"/>
              <a:gd name="connsiteX1677" fmla="*/ 95539 w 2491113"/>
              <a:gd name="connsiteY1677" fmla="*/ 119368 h 560417"/>
              <a:gd name="connsiteX1678" fmla="*/ 94241 w 2491113"/>
              <a:gd name="connsiteY1678" fmla="*/ 118043 h 560417"/>
              <a:gd name="connsiteX1679" fmla="*/ 93412 w 2491113"/>
              <a:gd name="connsiteY1679" fmla="*/ 117159 h 560417"/>
              <a:gd name="connsiteX1680" fmla="*/ 91286 w 2491113"/>
              <a:gd name="connsiteY1680" fmla="*/ 116773 h 560417"/>
              <a:gd name="connsiteX1681" fmla="*/ 335232 w 2491113"/>
              <a:gd name="connsiteY1681" fmla="*/ 116665 h 560417"/>
              <a:gd name="connsiteX1682" fmla="*/ 346257 w 2491113"/>
              <a:gd name="connsiteY1682" fmla="*/ 118181 h 560417"/>
              <a:gd name="connsiteX1683" fmla="*/ 335764 w 2491113"/>
              <a:gd name="connsiteY1683" fmla="*/ 124090 h 560417"/>
              <a:gd name="connsiteX1684" fmla="*/ 324553 w 2491113"/>
              <a:gd name="connsiteY1684" fmla="*/ 120556 h 560417"/>
              <a:gd name="connsiteX1685" fmla="*/ 335212 w 2491113"/>
              <a:gd name="connsiteY1685" fmla="*/ 116662 h 560417"/>
              <a:gd name="connsiteX1686" fmla="*/ 335239 w 2491113"/>
              <a:gd name="connsiteY1686" fmla="*/ 116662 h 560417"/>
              <a:gd name="connsiteX1687" fmla="*/ 335232 w 2491113"/>
              <a:gd name="connsiteY1687" fmla="*/ 116665 h 560417"/>
              <a:gd name="connsiteX1688" fmla="*/ 467033 w 2491113"/>
              <a:gd name="connsiteY1688" fmla="*/ 103685 h 560417"/>
              <a:gd name="connsiteX1689" fmla="*/ 465542 w 2491113"/>
              <a:gd name="connsiteY1689" fmla="*/ 104016 h 560417"/>
              <a:gd name="connsiteX1690" fmla="*/ 464106 w 2491113"/>
              <a:gd name="connsiteY1690" fmla="*/ 105838 h 560417"/>
              <a:gd name="connsiteX1691" fmla="*/ 461345 w 2491113"/>
              <a:gd name="connsiteY1691" fmla="*/ 108765 h 560417"/>
              <a:gd name="connsiteX1692" fmla="*/ 458418 w 2491113"/>
              <a:gd name="connsiteY1692" fmla="*/ 111140 h 560417"/>
              <a:gd name="connsiteX1693" fmla="*/ 457258 w 2491113"/>
              <a:gd name="connsiteY1693" fmla="*/ 112631 h 560417"/>
              <a:gd name="connsiteX1694" fmla="*/ 456678 w 2491113"/>
              <a:gd name="connsiteY1694" fmla="*/ 113818 h 560417"/>
              <a:gd name="connsiteX1695" fmla="*/ 455795 w 2491113"/>
              <a:gd name="connsiteY1695" fmla="*/ 113818 h 560417"/>
              <a:gd name="connsiteX1696" fmla="*/ 454027 w 2491113"/>
              <a:gd name="connsiteY1696" fmla="*/ 112990 h 560417"/>
              <a:gd name="connsiteX1697" fmla="*/ 453823 w 2491113"/>
              <a:gd name="connsiteY1697" fmla="*/ 112786 h 560417"/>
              <a:gd name="connsiteX1698" fmla="*/ 454027 w 2491113"/>
              <a:gd name="connsiteY1698" fmla="*/ 111830 h 560417"/>
              <a:gd name="connsiteX1699" fmla="*/ 455712 w 2491113"/>
              <a:gd name="connsiteY1699" fmla="*/ 109649 h 560417"/>
              <a:gd name="connsiteX1700" fmla="*/ 455270 w 2491113"/>
              <a:gd name="connsiteY1700" fmla="*/ 109235 h 560417"/>
              <a:gd name="connsiteX1701" fmla="*/ 451238 w 2491113"/>
              <a:gd name="connsiteY1701" fmla="*/ 110091 h 560417"/>
              <a:gd name="connsiteX1702" fmla="*/ 450244 w 2491113"/>
              <a:gd name="connsiteY1702" fmla="*/ 109842 h 560417"/>
              <a:gd name="connsiteX1703" fmla="*/ 449002 w 2491113"/>
              <a:gd name="connsiteY1703" fmla="*/ 110339 h 560417"/>
              <a:gd name="connsiteX1704" fmla="*/ 446738 w 2491113"/>
              <a:gd name="connsiteY1704" fmla="*/ 112382 h 560417"/>
              <a:gd name="connsiteX1705" fmla="*/ 445191 w 2491113"/>
              <a:gd name="connsiteY1705" fmla="*/ 115144 h 560417"/>
              <a:gd name="connsiteX1706" fmla="*/ 445689 w 2491113"/>
              <a:gd name="connsiteY1706" fmla="*/ 116441 h 560417"/>
              <a:gd name="connsiteX1707" fmla="*/ 449775 w 2491113"/>
              <a:gd name="connsiteY1707" fmla="*/ 117132 h 560417"/>
              <a:gd name="connsiteX1708" fmla="*/ 450962 w 2491113"/>
              <a:gd name="connsiteY1708" fmla="*/ 117132 h 560417"/>
              <a:gd name="connsiteX1709" fmla="*/ 453724 w 2491113"/>
              <a:gd name="connsiteY1709" fmla="*/ 116883 h 560417"/>
              <a:gd name="connsiteX1710" fmla="*/ 456126 w 2491113"/>
              <a:gd name="connsiteY1710" fmla="*/ 118181 h 560417"/>
              <a:gd name="connsiteX1711" fmla="*/ 457921 w 2491113"/>
              <a:gd name="connsiteY1711" fmla="*/ 119479 h 560417"/>
              <a:gd name="connsiteX1712" fmla="*/ 460130 w 2491113"/>
              <a:gd name="connsiteY1712" fmla="*/ 121301 h 560417"/>
              <a:gd name="connsiteX1713" fmla="*/ 461621 w 2491113"/>
              <a:gd name="connsiteY1713" fmla="*/ 122350 h 560417"/>
              <a:gd name="connsiteX1714" fmla="*/ 463112 w 2491113"/>
              <a:gd name="connsiteY1714" fmla="*/ 123345 h 560417"/>
              <a:gd name="connsiteX1715" fmla="*/ 465873 w 2491113"/>
              <a:gd name="connsiteY1715" fmla="*/ 125664 h 560417"/>
              <a:gd name="connsiteX1716" fmla="*/ 467613 w 2491113"/>
              <a:gd name="connsiteY1716" fmla="*/ 127072 h 560417"/>
              <a:gd name="connsiteX1717" fmla="*/ 469242 w 2491113"/>
              <a:gd name="connsiteY1717" fmla="*/ 128453 h 560417"/>
              <a:gd name="connsiteX1718" fmla="*/ 467392 w 2491113"/>
              <a:gd name="connsiteY1718" fmla="*/ 128950 h 560417"/>
              <a:gd name="connsiteX1719" fmla="*/ 465707 w 2491113"/>
              <a:gd name="connsiteY1719" fmla="*/ 128315 h 560417"/>
              <a:gd name="connsiteX1720" fmla="*/ 464989 w 2491113"/>
              <a:gd name="connsiteY1720" fmla="*/ 126989 h 560417"/>
              <a:gd name="connsiteX1721" fmla="*/ 463968 w 2491113"/>
              <a:gd name="connsiteY1721" fmla="*/ 126023 h 560417"/>
              <a:gd name="connsiteX1722" fmla="*/ 462808 w 2491113"/>
              <a:gd name="connsiteY1722" fmla="*/ 124753 h 560417"/>
              <a:gd name="connsiteX1723" fmla="*/ 461924 w 2491113"/>
              <a:gd name="connsiteY1723" fmla="*/ 124559 h 560417"/>
              <a:gd name="connsiteX1724" fmla="*/ 460765 w 2491113"/>
              <a:gd name="connsiteY1724" fmla="*/ 123952 h 560417"/>
              <a:gd name="connsiteX1725" fmla="*/ 459550 w 2491113"/>
              <a:gd name="connsiteY1725" fmla="*/ 123068 h 560417"/>
              <a:gd name="connsiteX1726" fmla="*/ 457865 w 2491113"/>
              <a:gd name="connsiteY1726" fmla="*/ 121936 h 560417"/>
              <a:gd name="connsiteX1727" fmla="*/ 456568 w 2491113"/>
              <a:gd name="connsiteY1727" fmla="*/ 120804 h 560417"/>
              <a:gd name="connsiteX1728" fmla="*/ 455767 w 2491113"/>
              <a:gd name="connsiteY1728" fmla="*/ 120611 h 560417"/>
              <a:gd name="connsiteX1729" fmla="*/ 454386 w 2491113"/>
              <a:gd name="connsiteY1729" fmla="*/ 119313 h 560417"/>
              <a:gd name="connsiteX1730" fmla="*/ 451183 w 2491113"/>
              <a:gd name="connsiteY1730" fmla="*/ 120500 h 560417"/>
              <a:gd name="connsiteX1731" fmla="*/ 449692 w 2491113"/>
              <a:gd name="connsiteY1731" fmla="*/ 121412 h 560417"/>
              <a:gd name="connsiteX1732" fmla="*/ 449168 w 2491113"/>
              <a:gd name="connsiteY1732" fmla="*/ 122544 h 560417"/>
              <a:gd name="connsiteX1733" fmla="*/ 450023 w 2491113"/>
              <a:gd name="connsiteY1733" fmla="*/ 123483 h 560417"/>
              <a:gd name="connsiteX1734" fmla="*/ 451625 w 2491113"/>
              <a:gd name="connsiteY1734" fmla="*/ 124062 h 560417"/>
              <a:gd name="connsiteX1735" fmla="*/ 453171 w 2491113"/>
              <a:gd name="connsiteY1735" fmla="*/ 124421 h 560417"/>
              <a:gd name="connsiteX1736" fmla="*/ 453889 w 2491113"/>
              <a:gd name="connsiteY1736" fmla="*/ 125388 h 560417"/>
              <a:gd name="connsiteX1737" fmla="*/ 452398 w 2491113"/>
              <a:gd name="connsiteY1737" fmla="*/ 125995 h 560417"/>
              <a:gd name="connsiteX1738" fmla="*/ 451128 w 2491113"/>
              <a:gd name="connsiteY1738" fmla="*/ 126879 h 560417"/>
              <a:gd name="connsiteX1739" fmla="*/ 450300 w 2491113"/>
              <a:gd name="connsiteY1739" fmla="*/ 127045 h 560417"/>
              <a:gd name="connsiteX1740" fmla="*/ 448974 w 2491113"/>
              <a:gd name="connsiteY1740" fmla="*/ 126575 h 560417"/>
              <a:gd name="connsiteX1741" fmla="*/ 447152 w 2491113"/>
              <a:gd name="connsiteY1741" fmla="*/ 125443 h 560417"/>
              <a:gd name="connsiteX1742" fmla="*/ 445219 w 2491113"/>
              <a:gd name="connsiteY1742" fmla="*/ 124918 h 560417"/>
              <a:gd name="connsiteX1743" fmla="*/ 444363 w 2491113"/>
              <a:gd name="connsiteY1743" fmla="*/ 123345 h 560417"/>
              <a:gd name="connsiteX1744" fmla="*/ 441602 w 2491113"/>
              <a:gd name="connsiteY1744" fmla="*/ 122627 h 560417"/>
              <a:gd name="connsiteX1745" fmla="*/ 439918 w 2491113"/>
              <a:gd name="connsiteY1745" fmla="*/ 123676 h 560417"/>
              <a:gd name="connsiteX1746" fmla="*/ 439006 w 2491113"/>
              <a:gd name="connsiteY1746" fmla="*/ 124780 h 560417"/>
              <a:gd name="connsiteX1747" fmla="*/ 439338 w 2491113"/>
              <a:gd name="connsiteY1747" fmla="*/ 125719 h 560417"/>
              <a:gd name="connsiteX1748" fmla="*/ 440304 w 2491113"/>
              <a:gd name="connsiteY1748" fmla="*/ 127459 h 560417"/>
              <a:gd name="connsiteX1749" fmla="*/ 442375 w 2491113"/>
              <a:gd name="connsiteY1749" fmla="*/ 128508 h 560417"/>
              <a:gd name="connsiteX1750" fmla="*/ 444501 w 2491113"/>
              <a:gd name="connsiteY1750" fmla="*/ 130137 h 560417"/>
              <a:gd name="connsiteX1751" fmla="*/ 446600 w 2491113"/>
              <a:gd name="connsiteY1751" fmla="*/ 131711 h 560417"/>
              <a:gd name="connsiteX1752" fmla="*/ 446324 w 2491113"/>
              <a:gd name="connsiteY1752" fmla="*/ 133009 h 560417"/>
              <a:gd name="connsiteX1753" fmla="*/ 440994 w 2491113"/>
              <a:gd name="connsiteY1753" fmla="*/ 134196 h 560417"/>
              <a:gd name="connsiteX1754" fmla="*/ 438233 w 2491113"/>
              <a:gd name="connsiteY1754" fmla="*/ 132098 h 560417"/>
              <a:gd name="connsiteX1755" fmla="*/ 436742 w 2491113"/>
              <a:gd name="connsiteY1755" fmla="*/ 131518 h 560417"/>
              <a:gd name="connsiteX1756" fmla="*/ 436742 w 2491113"/>
              <a:gd name="connsiteY1756" fmla="*/ 135245 h 560417"/>
              <a:gd name="connsiteX1757" fmla="*/ 435251 w 2491113"/>
              <a:gd name="connsiteY1757" fmla="*/ 136571 h 560417"/>
              <a:gd name="connsiteX1758" fmla="*/ 437156 w 2491113"/>
              <a:gd name="connsiteY1758" fmla="*/ 138642 h 560417"/>
              <a:gd name="connsiteX1759" fmla="*/ 438785 w 2491113"/>
              <a:gd name="connsiteY1759" fmla="*/ 139636 h 560417"/>
              <a:gd name="connsiteX1760" fmla="*/ 440994 w 2491113"/>
              <a:gd name="connsiteY1760" fmla="*/ 140768 h 560417"/>
              <a:gd name="connsiteX1761" fmla="*/ 444308 w 2491113"/>
              <a:gd name="connsiteY1761" fmla="*/ 139829 h 560417"/>
              <a:gd name="connsiteX1762" fmla="*/ 445909 w 2491113"/>
              <a:gd name="connsiteY1762" fmla="*/ 139470 h 560417"/>
              <a:gd name="connsiteX1763" fmla="*/ 447787 w 2491113"/>
              <a:gd name="connsiteY1763" fmla="*/ 138338 h 560417"/>
              <a:gd name="connsiteX1764" fmla="*/ 449306 w 2491113"/>
              <a:gd name="connsiteY1764" fmla="*/ 137233 h 560417"/>
              <a:gd name="connsiteX1765" fmla="*/ 450797 w 2491113"/>
              <a:gd name="connsiteY1765" fmla="*/ 135632 h 560417"/>
              <a:gd name="connsiteX1766" fmla="*/ 454000 w 2491113"/>
              <a:gd name="connsiteY1766" fmla="*/ 136957 h 560417"/>
              <a:gd name="connsiteX1767" fmla="*/ 455270 w 2491113"/>
              <a:gd name="connsiteY1767" fmla="*/ 137648 h 560417"/>
              <a:gd name="connsiteX1768" fmla="*/ 456927 w 2491113"/>
              <a:gd name="connsiteY1768" fmla="*/ 138863 h 560417"/>
              <a:gd name="connsiteX1769" fmla="*/ 458418 w 2491113"/>
              <a:gd name="connsiteY1769" fmla="*/ 139028 h 560417"/>
              <a:gd name="connsiteX1770" fmla="*/ 460212 w 2491113"/>
              <a:gd name="connsiteY1770" fmla="*/ 138034 h 560417"/>
              <a:gd name="connsiteX1771" fmla="*/ 460212 w 2491113"/>
              <a:gd name="connsiteY1771" fmla="*/ 136957 h 560417"/>
              <a:gd name="connsiteX1772" fmla="*/ 459467 w 2491113"/>
              <a:gd name="connsiteY1772" fmla="*/ 134997 h 560417"/>
              <a:gd name="connsiteX1773" fmla="*/ 458859 w 2491113"/>
              <a:gd name="connsiteY1773" fmla="*/ 132898 h 560417"/>
              <a:gd name="connsiteX1774" fmla="*/ 457672 w 2491113"/>
              <a:gd name="connsiteY1774" fmla="*/ 132484 h 560417"/>
              <a:gd name="connsiteX1775" fmla="*/ 455988 w 2491113"/>
              <a:gd name="connsiteY1775" fmla="*/ 131683 h 560417"/>
              <a:gd name="connsiteX1776" fmla="*/ 455463 w 2491113"/>
              <a:gd name="connsiteY1776" fmla="*/ 130855 h 560417"/>
              <a:gd name="connsiteX1777" fmla="*/ 457065 w 2491113"/>
              <a:gd name="connsiteY1777" fmla="*/ 129806 h 560417"/>
              <a:gd name="connsiteX1778" fmla="*/ 459495 w 2491113"/>
              <a:gd name="connsiteY1778" fmla="*/ 129806 h 560417"/>
              <a:gd name="connsiteX1779" fmla="*/ 461289 w 2491113"/>
              <a:gd name="connsiteY1779" fmla="*/ 129806 h 560417"/>
              <a:gd name="connsiteX1780" fmla="*/ 465403 w 2491113"/>
              <a:gd name="connsiteY1780" fmla="*/ 130662 h 560417"/>
              <a:gd name="connsiteX1781" fmla="*/ 466784 w 2491113"/>
              <a:gd name="connsiteY1781" fmla="*/ 132098 h 560417"/>
              <a:gd name="connsiteX1782" fmla="*/ 467723 w 2491113"/>
              <a:gd name="connsiteY1782" fmla="*/ 133313 h 560417"/>
              <a:gd name="connsiteX1783" fmla="*/ 468966 w 2491113"/>
              <a:gd name="connsiteY1783" fmla="*/ 133865 h 560417"/>
              <a:gd name="connsiteX1784" fmla="*/ 472472 w 2491113"/>
              <a:gd name="connsiteY1784" fmla="*/ 136074 h 560417"/>
              <a:gd name="connsiteX1785" fmla="*/ 474902 w 2491113"/>
              <a:gd name="connsiteY1785" fmla="*/ 134804 h 560417"/>
              <a:gd name="connsiteX1786" fmla="*/ 476587 w 2491113"/>
              <a:gd name="connsiteY1786" fmla="*/ 132291 h 560417"/>
              <a:gd name="connsiteX1787" fmla="*/ 476034 w 2491113"/>
              <a:gd name="connsiteY1787" fmla="*/ 131048 h 560417"/>
              <a:gd name="connsiteX1788" fmla="*/ 475510 w 2491113"/>
              <a:gd name="connsiteY1788" fmla="*/ 129999 h 560417"/>
              <a:gd name="connsiteX1789" fmla="*/ 475510 w 2491113"/>
              <a:gd name="connsiteY1789" fmla="*/ 128757 h 560417"/>
              <a:gd name="connsiteX1790" fmla="*/ 474626 w 2491113"/>
              <a:gd name="connsiteY1790" fmla="*/ 127901 h 560417"/>
              <a:gd name="connsiteX1791" fmla="*/ 472666 w 2491113"/>
              <a:gd name="connsiteY1791" fmla="*/ 127265 h 560417"/>
              <a:gd name="connsiteX1792" fmla="*/ 472251 w 2491113"/>
              <a:gd name="connsiteY1792" fmla="*/ 126382 h 560417"/>
              <a:gd name="connsiteX1793" fmla="*/ 473936 w 2491113"/>
              <a:gd name="connsiteY1793" fmla="*/ 125277 h 560417"/>
              <a:gd name="connsiteX1794" fmla="*/ 475344 w 2491113"/>
              <a:gd name="connsiteY1794" fmla="*/ 124504 h 560417"/>
              <a:gd name="connsiteX1795" fmla="*/ 476642 w 2491113"/>
              <a:gd name="connsiteY1795" fmla="*/ 123924 h 560417"/>
              <a:gd name="connsiteX1796" fmla="*/ 480535 w 2491113"/>
              <a:gd name="connsiteY1796" fmla="*/ 122489 h 560417"/>
              <a:gd name="connsiteX1797" fmla="*/ 483131 w 2491113"/>
              <a:gd name="connsiteY1797" fmla="*/ 122820 h 560417"/>
              <a:gd name="connsiteX1798" fmla="*/ 484649 w 2491113"/>
              <a:gd name="connsiteY1798" fmla="*/ 121633 h 560417"/>
              <a:gd name="connsiteX1799" fmla="*/ 485202 w 2491113"/>
              <a:gd name="connsiteY1799" fmla="*/ 120611 h 560417"/>
              <a:gd name="connsiteX1800" fmla="*/ 484843 w 2491113"/>
              <a:gd name="connsiteY1800" fmla="*/ 118899 h 560417"/>
              <a:gd name="connsiteX1801" fmla="*/ 483793 w 2491113"/>
              <a:gd name="connsiteY1801" fmla="*/ 117988 h 560417"/>
              <a:gd name="connsiteX1802" fmla="*/ 483075 w 2491113"/>
              <a:gd name="connsiteY1802" fmla="*/ 117988 h 560417"/>
              <a:gd name="connsiteX1803" fmla="*/ 478160 w 2491113"/>
              <a:gd name="connsiteY1803" fmla="*/ 116276 h 560417"/>
              <a:gd name="connsiteX1804" fmla="*/ 477166 w 2491113"/>
              <a:gd name="connsiteY1804" fmla="*/ 118457 h 560417"/>
              <a:gd name="connsiteX1805" fmla="*/ 476062 w 2491113"/>
              <a:gd name="connsiteY1805" fmla="*/ 119037 h 560417"/>
              <a:gd name="connsiteX1806" fmla="*/ 474764 w 2491113"/>
              <a:gd name="connsiteY1806" fmla="*/ 119258 h 560417"/>
              <a:gd name="connsiteX1807" fmla="*/ 473411 w 2491113"/>
              <a:gd name="connsiteY1807" fmla="*/ 118733 h 560417"/>
              <a:gd name="connsiteX1808" fmla="*/ 472389 w 2491113"/>
              <a:gd name="connsiteY1808" fmla="*/ 119865 h 560417"/>
              <a:gd name="connsiteX1809" fmla="*/ 471257 w 2491113"/>
              <a:gd name="connsiteY1809" fmla="*/ 119865 h 560417"/>
              <a:gd name="connsiteX1810" fmla="*/ 470125 w 2491113"/>
              <a:gd name="connsiteY1810" fmla="*/ 119700 h 560417"/>
              <a:gd name="connsiteX1811" fmla="*/ 469214 w 2491113"/>
              <a:gd name="connsiteY1811" fmla="*/ 120970 h 560417"/>
              <a:gd name="connsiteX1812" fmla="*/ 469822 w 2491113"/>
              <a:gd name="connsiteY1812" fmla="*/ 122295 h 560417"/>
              <a:gd name="connsiteX1813" fmla="*/ 467613 w 2491113"/>
              <a:gd name="connsiteY1813" fmla="*/ 122295 h 560417"/>
              <a:gd name="connsiteX1814" fmla="*/ 468054 w 2491113"/>
              <a:gd name="connsiteY1814" fmla="*/ 120749 h 560417"/>
              <a:gd name="connsiteX1815" fmla="*/ 467530 w 2491113"/>
              <a:gd name="connsiteY1815" fmla="*/ 118899 h 560417"/>
              <a:gd name="connsiteX1816" fmla="*/ 469987 w 2491113"/>
              <a:gd name="connsiteY1816" fmla="*/ 118540 h 560417"/>
              <a:gd name="connsiteX1817" fmla="*/ 474046 w 2491113"/>
              <a:gd name="connsiteY1817" fmla="*/ 117325 h 560417"/>
              <a:gd name="connsiteX1818" fmla="*/ 474377 w 2491113"/>
              <a:gd name="connsiteY1818" fmla="*/ 115806 h 560417"/>
              <a:gd name="connsiteX1819" fmla="*/ 475565 w 2491113"/>
              <a:gd name="connsiteY1819" fmla="*/ 114702 h 560417"/>
              <a:gd name="connsiteX1820" fmla="*/ 477829 w 2491113"/>
              <a:gd name="connsiteY1820" fmla="*/ 114481 h 560417"/>
              <a:gd name="connsiteX1821" fmla="*/ 479817 w 2491113"/>
              <a:gd name="connsiteY1821" fmla="*/ 113597 h 560417"/>
              <a:gd name="connsiteX1822" fmla="*/ 479624 w 2491113"/>
              <a:gd name="connsiteY1822" fmla="*/ 111471 h 560417"/>
              <a:gd name="connsiteX1823" fmla="*/ 478906 w 2491113"/>
              <a:gd name="connsiteY1823" fmla="*/ 110947 h 560417"/>
              <a:gd name="connsiteX1824" fmla="*/ 478243 w 2491113"/>
              <a:gd name="connsiteY1824" fmla="*/ 110367 h 560417"/>
              <a:gd name="connsiteX1825" fmla="*/ 476007 w 2491113"/>
              <a:gd name="connsiteY1825" fmla="*/ 110947 h 560417"/>
              <a:gd name="connsiteX1826" fmla="*/ 473577 w 2491113"/>
              <a:gd name="connsiteY1826" fmla="*/ 111195 h 560417"/>
              <a:gd name="connsiteX1827" fmla="*/ 473577 w 2491113"/>
              <a:gd name="connsiteY1827" fmla="*/ 109621 h 560417"/>
              <a:gd name="connsiteX1828" fmla="*/ 472003 w 2491113"/>
              <a:gd name="connsiteY1828" fmla="*/ 109621 h 560417"/>
              <a:gd name="connsiteX1829" fmla="*/ 471175 w 2491113"/>
              <a:gd name="connsiteY1829" fmla="*/ 111306 h 560417"/>
              <a:gd name="connsiteX1830" fmla="*/ 469545 w 2491113"/>
              <a:gd name="connsiteY1830" fmla="*/ 111996 h 560417"/>
              <a:gd name="connsiteX1831" fmla="*/ 468082 w 2491113"/>
              <a:gd name="connsiteY1831" fmla="*/ 113349 h 560417"/>
              <a:gd name="connsiteX1832" fmla="*/ 469104 w 2491113"/>
              <a:gd name="connsiteY1832" fmla="*/ 113763 h 560417"/>
              <a:gd name="connsiteX1833" fmla="*/ 470457 w 2491113"/>
              <a:gd name="connsiteY1833" fmla="*/ 114426 h 560417"/>
              <a:gd name="connsiteX1834" fmla="*/ 469573 w 2491113"/>
              <a:gd name="connsiteY1834" fmla="*/ 116414 h 560417"/>
              <a:gd name="connsiteX1835" fmla="*/ 467447 w 2491113"/>
              <a:gd name="connsiteY1835" fmla="*/ 116276 h 560417"/>
              <a:gd name="connsiteX1836" fmla="*/ 467585 w 2491113"/>
              <a:gd name="connsiteY1836" fmla="*/ 115254 h 560417"/>
              <a:gd name="connsiteX1837" fmla="*/ 466480 w 2491113"/>
              <a:gd name="connsiteY1837" fmla="*/ 113929 h 560417"/>
              <a:gd name="connsiteX1838" fmla="*/ 466729 w 2491113"/>
              <a:gd name="connsiteY1838" fmla="*/ 113100 h 560417"/>
              <a:gd name="connsiteX1839" fmla="*/ 468855 w 2491113"/>
              <a:gd name="connsiteY1839" fmla="*/ 110339 h 560417"/>
              <a:gd name="connsiteX1840" fmla="*/ 469352 w 2491113"/>
              <a:gd name="connsiteY1840" fmla="*/ 109428 h 560417"/>
              <a:gd name="connsiteX1841" fmla="*/ 470208 w 2491113"/>
              <a:gd name="connsiteY1841" fmla="*/ 107965 h 560417"/>
              <a:gd name="connsiteX1842" fmla="*/ 469104 w 2491113"/>
              <a:gd name="connsiteY1842" fmla="*/ 107606 h 560417"/>
              <a:gd name="connsiteX1843" fmla="*/ 467640 w 2491113"/>
              <a:gd name="connsiteY1843" fmla="*/ 108130 h 560417"/>
              <a:gd name="connsiteX1844" fmla="*/ 467060 w 2491113"/>
              <a:gd name="connsiteY1844" fmla="*/ 108986 h 560417"/>
              <a:gd name="connsiteX1845" fmla="*/ 464906 w 2491113"/>
              <a:gd name="connsiteY1845" fmla="*/ 111030 h 560417"/>
              <a:gd name="connsiteX1846" fmla="*/ 463609 w 2491113"/>
              <a:gd name="connsiteY1846" fmla="*/ 112714 h 560417"/>
              <a:gd name="connsiteX1847" fmla="*/ 461289 w 2491113"/>
              <a:gd name="connsiteY1847" fmla="*/ 114730 h 560417"/>
              <a:gd name="connsiteX1848" fmla="*/ 460737 w 2491113"/>
              <a:gd name="connsiteY1848" fmla="*/ 116331 h 560417"/>
              <a:gd name="connsiteX1849" fmla="*/ 461566 w 2491113"/>
              <a:gd name="connsiteY1849" fmla="*/ 116607 h 560417"/>
              <a:gd name="connsiteX1850" fmla="*/ 462504 w 2491113"/>
              <a:gd name="connsiteY1850" fmla="*/ 116469 h 560417"/>
              <a:gd name="connsiteX1851" fmla="*/ 463774 w 2491113"/>
              <a:gd name="connsiteY1851" fmla="*/ 115917 h 560417"/>
              <a:gd name="connsiteX1852" fmla="*/ 463609 w 2491113"/>
              <a:gd name="connsiteY1852" fmla="*/ 117021 h 560417"/>
              <a:gd name="connsiteX1853" fmla="*/ 463084 w 2491113"/>
              <a:gd name="connsiteY1853" fmla="*/ 117988 h 560417"/>
              <a:gd name="connsiteX1854" fmla="*/ 464189 w 2491113"/>
              <a:gd name="connsiteY1854" fmla="*/ 118512 h 560417"/>
              <a:gd name="connsiteX1855" fmla="*/ 464989 w 2491113"/>
              <a:gd name="connsiteY1855" fmla="*/ 119534 h 560417"/>
              <a:gd name="connsiteX1856" fmla="*/ 464382 w 2491113"/>
              <a:gd name="connsiteY1856" fmla="*/ 119921 h 560417"/>
              <a:gd name="connsiteX1857" fmla="*/ 463333 w 2491113"/>
              <a:gd name="connsiteY1857" fmla="*/ 119644 h 560417"/>
              <a:gd name="connsiteX1858" fmla="*/ 462256 w 2491113"/>
              <a:gd name="connsiteY1858" fmla="*/ 119065 h 560417"/>
              <a:gd name="connsiteX1859" fmla="*/ 460544 w 2491113"/>
              <a:gd name="connsiteY1859" fmla="*/ 117794 h 560417"/>
              <a:gd name="connsiteX1860" fmla="*/ 459577 w 2491113"/>
              <a:gd name="connsiteY1860" fmla="*/ 116911 h 560417"/>
              <a:gd name="connsiteX1861" fmla="*/ 458252 w 2491113"/>
              <a:gd name="connsiteY1861" fmla="*/ 116055 h 560417"/>
              <a:gd name="connsiteX1862" fmla="*/ 458252 w 2491113"/>
              <a:gd name="connsiteY1862" fmla="*/ 114978 h 560417"/>
              <a:gd name="connsiteX1863" fmla="*/ 459771 w 2491113"/>
              <a:gd name="connsiteY1863" fmla="*/ 114288 h 560417"/>
              <a:gd name="connsiteX1864" fmla="*/ 460765 w 2491113"/>
              <a:gd name="connsiteY1864" fmla="*/ 113404 h 560417"/>
              <a:gd name="connsiteX1865" fmla="*/ 461842 w 2491113"/>
              <a:gd name="connsiteY1865" fmla="*/ 111913 h 560417"/>
              <a:gd name="connsiteX1866" fmla="*/ 463719 w 2491113"/>
              <a:gd name="connsiteY1866" fmla="*/ 109953 h 560417"/>
              <a:gd name="connsiteX1867" fmla="*/ 464768 w 2491113"/>
              <a:gd name="connsiteY1867" fmla="*/ 109069 h 560417"/>
              <a:gd name="connsiteX1868" fmla="*/ 465624 w 2491113"/>
              <a:gd name="connsiteY1868" fmla="*/ 108379 h 560417"/>
              <a:gd name="connsiteX1869" fmla="*/ 466315 w 2491113"/>
              <a:gd name="connsiteY1869" fmla="*/ 107688 h 560417"/>
              <a:gd name="connsiteX1870" fmla="*/ 467419 w 2491113"/>
              <a:gd name="connsiteY1870" fmla="*/ 106501 h 560417"/>
              <a:gd name="connsiteX1871" fmla="*/ 468220 w 2491113"/>
              <a:gd name="connsiteY1871" fmla="*/ 105452 h 560417"/>
              <a:gd name="connsiteX1872" fmla="*/ 468413 w 2491113"/>
              <a:gd name="connsiteY1872" fmla="*/ 104623 h 560417"/>
              <a:gd name="connsiteX1873" fmla="*/ 467778 w 2491113"/>
              <a:gd name="connsiteY1873" fmla="*/ 104458 h 560417"/>
              <a:gd name="connsiteX1874" fmla="*/ 467033 w 2491113"/>
              <a:gd name="connsiteY1874" fmla="*/ 103685 h 560417"/>
              <a:gd name="connsiteX1875" fmla="*/ 100923 w 2491113"/>
              <a:gd name="connsiteY1875" fmla="*/ 101973 h 560417"/>
              <a:gd name="connsiteX1876" fmla="*/ 100095 w 2491113"/>
              <a:gd name="connsiteY1876" fmla="*/ 102553 h 560417"/>
              <a:gd name="connsiteX1877" fmla="*/ 98797 w 2491113"/>
              <a:gd name="connsiteY1877" fmla="*/ 102912 h 560417"/>
              <a:gd name="connsiteX1878" fmla="*/ 97913 w 2491113"/>
              <a:gd name="connsiteY1878" fmla="*/ 104320 h 560417"/>
              <a:gd name="connsiteX1879" fmla="*/ 96864 w 2491113"/>
              <a:gd name="connsiteY1879" fmla="*/ 105065 h 560417"/>
              <a:gd name="connsiteX1880" fmla="*/ 96146 w 2491113"/>
              <a:gd name="connsiteY1880" fmla="*/ 106308 h 560417"/>
              <a:gd name="connsiteX1881" fmla="*/ 94765 w 2491113"/>
              <a:gd name="connsiteY1881" fmla="*/ 107302 h 560417"/>
              <a:gd name="connsiteX1882" fmla="*/ 94434 w 2491113"/>
              <a:gd name="connsiteY1882" fmla="*/ 108738 h 560417"/>
              <a:gd name="connsiteX1883" fmla="*/ 95980 w 2491113"/>
              <a:gd name="connsiteY1883" fmla="*/ 110284 h 560417"/>
              <a:gd name="connsiteX1884" fmla="*/ 97858 w 2491113"/>
              <a:gd name="connsiteY1884" fmla="*/ 113045 h 560417"/>
              <a:gd name="connsiteX1885" fmla="*/ 99018 w 2491113"/>
              <a:gd name="connsiteY1885" fmla="*/ 114757 h 560417"/>
              <a:gd name="connsiteX1886" fmla="*/ 101282 w 2491113"/>
              <a:gd name="connsiteY1886" fmla="*/ 117132 h 560417"/>
              <a:gd name="connsiteX1887" fmla="*/ 102524 w 2491113"/>
              <a:gd name="connsiteY1887" fmla="*/ 118871 h 560417"/>
              <a:gd name="connsiteX1888" fmla="*/ 103712 w 2491113"/>
              <a:gd name="connsiteY1888" fmla="*/ 120639 h 560417"/>
              <a:gd name="connsiteX1889" fmla="*/ 104236 w 2491113"/>
              <a:gd name="connsiteY1889" fmla="*/ 121909 h 560417"/>
              <a:gd name="connsiteX1890" fmla="*/ 106721 w 2491113"/>
              <a:gd name="connsiteY1890" fmla="*/ 125112 h 560417"/>
              <a:gd name="connsiteX1891" fmla="*/ 108710 w 2491113"/>
              <a:gd name="connsiteY1891" fmla="*/ 126630 h 560417"/>
              <a:gd name="connsiteX1892" fmla="*/ 110035 w 2491113"/>
              <a:gd name="connsiteY1892" fmla="*/ 127569 h 560417"/>
              <a:gd name="connsiteX1893" fmla="*/ 111333 w 2491113"/>
              <a:gd name="connsiteY1893" fmla="*/ 128646 h 560417"/>
              <a:gd name="connsiteX1894" fmla="*/ 113680 w 2491113"/>
              <a:gd name="connsiteY1894" fmla="*/ 130054 h 560417"/>
              <a:gd name="connsiteX1895" fmla="*/ 115419 w 2491113"/>
              <a:gd name="connsiteY1895" fmla="*/ 131490 h 560417"/>
              <a:gd name="connsiteX1896" fmla="*/ 117656 w 2491113"/>
              <a:gd name="connsiteY1896" fmla="*/ 131904 h 560417"/>
              <a:gd name="connsiteX1897" fmla="*/ 119064 w 2491113"/>
              <a:gd name="connsiteY1897" fmla="*/ 131462 h 560417"/>
              <a:gd name="connsiteX1898" fmla="*/ 120942 w 2491113"/>
              <a:gd name="connsiteY1898" fmla="*/ 129668 h 560417"/>
              <a:gd name="connsiteX1899" fmla="*/ 122488 w 2491113"/>
              <a:gd name="connsiteY1899" fmla="*/ 128729 h 560417"/>
              <a:gd name="connsiteX1900" fmla="*/ 123951 w 2491113"/>
              <a:gd name="connsiteY1900" fmla="*/ 127238 h 560417"/>
              <a:gd name="connsiteX1901" fmla="*/ 125525 w 2491113"/>
              <a:gd name="connsiteY1901" fmla="*/ 125830 h 560417"/>
              <a:gd name="connsiteX1902" fmla="*/ 126878 w 2491113"/>
              <a:gd name="connsiteY1902" fmla="*/ 125250 h 560417"/>
              <a:gd name="connsiteX1903" fmla="*/ 127872 w 2491113"/>
              <a:gd name="connsiteY1903" fmla="*/ 123510 h 560417"/>
              <a:gd name="connsiteX1904" fmla="*/ 129004 w 2491113"/>
              <a:gd name="connsiteY1904" fmla="*/ 121853 h 560417"/>
              <a:gd name="connsiteX1905" fmla="*/ 128259 w 2491113"/>
              <a:gd name="connsiteY1905" fmla="*/ 120114 h 560417"/>
              <a:gd name="connsiteX1906" fmla="*/ 126961 w 2491113"/>
              <a:gd name="connsiteY1906" fmla="*/ 117656 h 560417"/>
              <a:gd name="connsiteX1907" fmla="*/ 124531 w 2491113"/>
              <a:gd name="connsiteY1907" fmla="*/ 116800 h 560417"/>
              <a:gd name="connsiteX1908" fmla="*/ 123151 w 2491113"/>
              <a:gd name="connsiteY1908" fmla="*/ 117988 h 560417"/>
              <a:gd name="connsiteX1909" fmla="*/ 122019 w 2491113"/>
              <a:gd name="connsiteY1909" fmla="*/ 118540 h 560417"/>
              <a:gd name="connsiteX1910" fmla="*/ 120997 w 2491113"/>
              <a:gd name="connsiteY1910" fmla="*/ 119230 h 560417"/>
              <a:gd name="connsiteX1911" fmla="*/ 119699 w 2491113"/>
              <a:gd name="connsiteY1911" fmla="*/ 120307 h 560417"/>
              <a:gd name="connsiteX1912" fmla="*/ 117325 w 2491113"/>
              <a:gd name="connsiteY1912" fmla="*/ 121329 h 560417"/>
              <a:gd name="connsiteX1913" fmla="*/ 114701 w 2491113"/>
              <a:gd name="connsiteY1913" fmla="*/ 120031 h 560417"/>
              <a:gd name="connsiteX1914" fmla="*/ 113431 w 2491113"/>
              <a:gd name="connsiteY1914" fmla="*/ 118982 h 560417"/>
              <a:gd name="connsiteX1915" fmla="*/ 111664 w 2491113"/>
              <a:gd name="connsiteY1915" fmla="*/ 115889 h 560417"/>
              <a:gd name="connsiteX1916" fmla="*/ 112686 w 2491113"/>
              <a:gd name="connsiteY1916" fmla="*/ 112631 h 560417"/>
              <a:gd name="connsiteX1917" fmla="*/ 113210 w 2491113"/>
              <a:gd name="connsiteY1917" fmla="*/ 110505 h 560417"/>
              <a:gd name="connsiteX1918" fmla="*/ 113431 w 2491113"/>
              <a:gd name="connsiteY1918" fmla="*/ 108821 h 560417"/>
              <a:gd name="connsiteX1919" fmla="*/ 114232 w 2491113"/>
              <a:gd name="connsiteY1919" fmla="*/ 107357 h 560417"/>
              <a:gd name="connsiteX1920" fmla="*/ 114232 w 2491113"/>
              <a:gd name="connsiteY1920" fmla="*/ 106170 h 560417"/>
              <a:gd name="connsiteX1921" fmla="*/ 112796 w 2491113"/>
              <a:gd name="connsiteY1921" fmla="*/ 105203 h 560417"/>
              <a:gd name="connsiteX1922" fmla="*/ 110173 w 2491113"/>
              <a:gd name="connsiteY1922" fmla="*/ 104513 h 560417"/>
              <a:gd name="connsiteX1923" fmla="*/ 107992 w 2491113"/>
              <a:gd name="connsiteY1923" fmla="*/ 105645 h 560417"/>
              <a:gd name="connsiteX1924" fmla="*/ 107633 w 2491113"/>
              <a:gd name="connsiteY1924" fmla="*/ 107247 h 560417"/>
              <a:gd name="connsiteX1925" fmla="*/ 106280 w 2491113"/>
              <a:gd name="connsiteY1925" fmla="*/ 107937 h 560417"/>
              <a:gd name="connsiteX1926" fmla="*/ 105313 w 2491113"/>
              <a:gd name="connsiteY1926" fmla="*/ 106584 h 560417"/>
              <a:gd name="connsiteX1927" fmla="*/ 104154 w 2491113"/>
              <a:gd name="connsiteY1927" fmla="*/ 103132 h 560417"/>
              <a:gd name="connsiteX1928" fmla="*/ 102055 w 2491113"/>
              <a:gd name="connsiteY1928" fmla="*/ 101973 h 560417"/>
              <a:gd name="connsiteX1929" fmla="*/ 100923 w 2491113"/>
              <a:gd name="connsiteY1929" fmla="*/ 101973 h 560417"/>
              <a:gd name="connsiteX1930" fmla="*/ 342447 w 2491113"/>
              <a:gd name="connsiteY1930" fmla="*/ 90541 h 560417"/>
              <a:gd name="connsiteX1931" fmla="*/ 340321 w 2491113"/>
              <a:gd name="connsiteY1931" fmla="*/ 102912 h 560417"/>
              <a:gd name="connsiteX1932" fmla="*/ 333832 w 2491113"/>
              <a:gd name="connsiteY1932" fmla="*/ 109677 h 560417"/>
              <a:gd name="connsiteX1933" fmla="*/ 331319 w 2491113"/>
              <a:gd name="connsiteY1933" fmla="*/ 113818 h 560417"/>
              <a:gd name="connsiteX1934" fmla="*/ 298682 w 2491113"/>
              <a:gd name="connsiteY1934" fmla="*/ 136378 h 560417"/>
              <a:gd name="connsiteX1935" fmla="*/ 308346 w 2491113"/>
              <a:gd name="connsiteY1935" fmla="*/ 137013 h 560417"/>
              <a:gd name="connsiteX1936" fmla="*/ 308456 w 2491113"/>
              <a:gd name="connsiteY1936" fmla="*/ 136930 h 560417"/>
              <a:gd name="connsiteX1937" fmla="*/ 319032 w 2491113"/>
              <a:gd name="connsiteY1937" fmla="*/ 144551 h 560417"/>
              <a:gd name="connsiteX1938" fmla="*/ 306551 w 2491113"/>
              <a:gd name="connsiteY1938" fmla="*/ 144772 h 560417"/>
              <a:gd name="connsiteX1939" fmla="*/ 297715 w 2491113"/>
              <a:gd name="connsiteY1939" fmla="*/ 136736 h 560417"/>
              <a:gd name="connsiteX1940" fmla="*/ 290785 w 2491113"/>
              <a:gd name="connsiteY1940" fmla="*/ 139281 h 560417"/>
              <a:gd name="connsiteX1941" fmla="*/ 292268 w 2491113"/>
              <a:gd name="connsiteY1941" fmla="*/ 146887 h 560417"/>
              <a:gd name="connsiteX1942" fmla="*/ 294705 w 2491113"/>
              <a:gd name="connsiteY1942" fmla="*/ 159461 h 560417"/>
              <a:gd name="connsiteX1943" fmla="*/ 380027 w 2491113"/>
              <a:gd name="connsiteY1943" fmla="*/ 146594 h 560417"/>
              <a:gd name="connsiteX1944" fmla="*/ 382981 w 2491113"/>
              <a:gd name="connsiteY1944" fmla="*/ 145600 h 560417"/>
              <a:gd name="connsiteX1945" fmla="*/ 382981 w 2491113"/>
              <a:gd name="connsiteY1945" fmla="*/ 148693 h 560417"/>
              <a:gd name="connsiteX1946" fmla="*/ 374532 w 2491113"/>
              <a:gd name="connsiteY1946" fmla="*/ 172632 h 560417"/>
              <a:gd name="connsiteX1947" fmla="*/ 353546 w 2491113"/>
              <a:gd name="connsiteY1947" fmla="*/ 186300 h 560417"/>
              <a:gd name="connsiteX1948" fmla="*/ 344793 w 2491113"/>
              <a:gd name="connsiteY1948" fmla="*/ 202536 h 560417"/>
              <a:gd name="connsiteX1949" fmla="*/ 340762 w 2491113"/>
              <a:gd name="connsiteY1949" fmla="*/ 205298 h 560417"/>
              <a:gd name="connsiteX1950" fmla="*/ 381076 w 2491113"/>
              <a:gd name="connsiteY1950" fmla="*/ 199140 h 560417"/>
              <a:gd name="connsiteX1951" fmla="*/ 384251 w 2491113"/>
              <a:gd name="connsiteY1951" fmla="*/ 198533 h 560417"/>
              <a:gd name="connsiteX1952" fmla="*/ 384086 w 2491113"/>
              <a:gd name="connsiteY1952" fmla="*/ 198533 h 560417"/>
              <a:gd name="connsiteX1953" fmla="*/ 392728 w 2491113"/>
              <a:gd name="connsiteY1953" fmla="*/ 196738 h 560417"/>
              <a:gd name="connsiteX1954" fmla="*/ 379336 w 2491113"/>
              <a:gd name="connsiteY1954" fmla="*/ 216453 h 560417"/>
              <a:gd name="connsiteX1955" fmla="*/ 347803 w 2491113"/>
              <a:gd name="connsiteY1955" fmla="*/ 241552 h 560417"/>
              <a:gd name="connsiteX1956" fmla="*/ 313978 w 2491113"/>
              <a:gd name="connsiteY1956" fmla="*/ 252349 h 560417"/>
              <a:gd name="connsiteX1957" fmla="*/ 308456 w 2491113"/>
              <a:gd name="connsiteY1957" fmla="*/ 252708 h 560417"/>
              <a:gd name="connsiteX1958" fmla="*/ 298156 w 2491113"/>
              <a:gd name="connsiteY1958" fmla="*/ 251962 h 560417"/>
              <a:gd name="connsiteX1959" fmla="*/ 294898 w 2491113"/>
              <a:gd name="connsiteY1959" fmla="*/ 251493 h 560417"/>
              <a:gd name="connsiteX1960" fmla="*/ 301222 w 2491113"/>
              <a:gd name="connsiteY1960" fmla="*/ 277918 h 560417"/>
              <a:gd name="connsiteX1961" fmla="*/ 280153 w 2491113"/>
              <a:gd name="connsiteY1961" fmla="*/ 279271 h 560417"/>
              <a:gd name="connsiteX1962" fmla="*/ 259058 w 2491113"/>
              <a:gd name="connsiteY1962" fmla="*/ 277918 h 560417"/>
              <a:gd name="connsiteX1963" fmla="*/ 265381 w 2491113"/>
              <a:gd name="connsiteY1963" fmla="*/ 251493 h 560417"/>
              <a:gd name="connsiteX1964" fmla="*/ 262123 w 2491113"/>
              <a:gd name="connsiteY1964" fmla="*/ 251962 h 560417"/>
              <a:gd name="connsiteX1965" fmla="*/ 251823 w 2491113"/>
              <a:gd name="connsiteY1965" fmla="*/ 252708 h 560417"/>
              <a:gd name="connsiteX1966" fmla="*/ 246301 w 2491113"/>
              <a:gd name="connsiteY1966" fmla="*/ 252349 h 560417"/>
              <a:gd name="connsiteX1967" fmla="*/ 212448 w 2491113"/>
              <a:gd name="connsiteY1967" fmla="*/ 241552 h 560417"/>
              <a:gd name="connsiteX1968" fmla="*/ 180915 w 2491113"/>
              <a:gd name="connsiteY1968" fmla="*/ 216453 h 560417"/>
              <a:gd name="connsiteX1969" fmla="*/ 167523 w 2491113"/>
              <a:gd name="connsiteY1969" fmla="*/ 196738 h 560417"/>
              <a:gd name="connsiteX1970" fmla="*/ 176166 w 2491113"/>
              <a:gd name="connsiteY1970" fmla="*/ 198533 h 560417"/>
              <a:gd name="connsiteX1971" fmla="*/ 179369 w 2491113"/>
              <a:gd name="connsiteY1971" fmla="*/ 199140 h 560417"/>
              <a:gd name="connsiteX1972" fmla="*/ 219655 w 2491113"/>
              <a:gd name="connsiteY1972" fmla="*/ 205270 h 560417"/>
              <a:gd name="connsiteX1973" fmla="*/ 215624 w 2491113"/>
              <a:gd name="connsiteY1973" fmla="*/ 202647 h 560417"/>
              <a:gd name="connsiteX1974" fmla="*/ 206871 w 2491113"/>
              <a:gd name="connsiteY1974" fmla="*/ 186411 h 560417"/>
              <a:gd name="connsiteX1975" fmla="*/ 185885 w 2491113"/>
              <a:gd name="connsiteY1975" fmla="*/ 172743 h 560417"/>
              <a:gd name="connsiteX1976" fmla="*/ 177436 w 2491113"/>
              <a:gd name="connsiteY1976" fmla="*/ 148803 h 560417"/>
              <a:gd name="connsiteX1977" fmla="*/ 177436 w 2491113"/>
              <a:gd name="connsiteY1977" fmla="*/ 145710 h 560417"/>
              <a:gd name="connsiteX1978" fmla="*/ 180363 w 2491113"/>
              <a:gd name="connsiteY1978" fmla="*/ 146705 h 560417"/>
              <a:gd name="connsiteX1979" fmla="*/ 265823 w 2491113"/>
              <a:gd name="connsiteY1979" fmla="*/ 159461 h 560417"/>
              <a:gd name="connsiteX1980" fmla="*/ 270158 w 2491113"/>
              <a:gd name="connsiteY1980" fmla="*/ 137151 h 560417"/>
              <a:gd name="connsiteX1981" fmla="*/ 270158 w 2491113"/>
              <a:gd name="connsiteY1981" fmla="*/ 136792 h 560417"/>
              <a:gd name="connsiteX1982" fmla="*/ 280071 w 2491113"/>
              <a:gd name="connsiteY1982" fmla="*/ 125360 h 560417"/>
              <a:gd name="connsiteX1983" fmla="*/ 280430 w 2491113"/>
              <a:gd name="connsiteY1983" fmla="*/ 125360 h 560417"/>
              <a:gd name="connsiteX1984" fmla="*/ 288081 w 2491113"/>
              <a:gd name="connsiteY1984" fmla="*/ 130041 h 560417"/>
              <a:gd name="connsiteX1985" fmla="*/ 290062 w 2491113"/>
              <a:gd name="connsiteY1985" fmla="*/ 135884 h 560417"/>
              <a:gd name="connsiteX1986" fmla="*/ 296721 w 2491113"/>
              <a:gd name="connsiteY1986" fmla="*/ 133451 h 560417"/>
              <a:gd name="connsiteX1987" fmla="*/ 293960 w 2491113"/>
              <a:gd name="connsiteY1987" fmla="*/ 121633 h 560417"/>
              <a:gd name="connsiteX1988" fmla="*/ 300504 w 2491113"/>
              <a:gd name="connsiteY1988" fmla="*/ 110284 h 560417"/>
              <a:gd name="connsiteX1989" fmla="*/ 302630 w 2491113"/>
              <a:gd name="connsiteY1989" fmla="*/ 123013 h 560417"/>
              <a:gd name="connsiteX1990" fmla="*/ 296887 w 2491113"/>
              <a:gd name="connsiteY1990" fmla="*/ 133340 h 560417"/>
              <a:gd name="connsiteX1991" fmla="*/ 310272 w 2491113"/>
              <a:gd name="connsiteY1991" fmla="*/ 125452 h 560417"/>
              <a:gd name="connsiteX1992" fmla="*/ 307739 w 2491113"/>
              <a:gd name="connsiteY1992" fmla="*/ 114481 h 560417"/>
              <a:gd name="connsiteX1993" fmla="*/ 313730 w 2491113"/>
              <a:gd name="connsiteY1993" fmla="*/ 102856 h 560417"/>
              <a:gd name="connsiteX1994" fmla="*/ 315939 w 2491113"/>
              <a:gd name="connsiteY1994" fmla="*/ 115724 h 560417"/>
              <a:gd name="connsiteX1995" fmla="*/ 316022 w 2491113"/>
              <a:gd name="connsiteY1995" fmla="*/ 115724 h 560417"/>
              <a:gd name="connsiteX1996" fmla="*/ 313313 w 2491113"/>
              <a:gd name="connsiteY1996" fmla="*/ 123110 h 560417"/>
              <a:gd name="connsiteX1997" fmla="*/ 312385 w 2491113"/>
              <a:gd name="connsiteY1997" fmla="*/ 124207 h 560417"/>
              <a:gd name="connsiteX1998" fmla="*/ 322704 w 2491113"/>
              <a:gd name="connsiteY1998" fmla="*/ 118126 h 560417"/>
              <a:gd name="connsiteX1999" fmla="*/ 320109 w 2491113"/>
              <a:gd name="connsiteY1999" fmla="*/ 106639 h 560417"/>
              <a:gd name="connsiteX2000" fmla="*/ 325631 w 2491113"/>
              <a:gd name="connsiteY2000" fmla="*/ 95594 h 560417"/>
              <a:gd name="connsiteX2001" fmla="*/ 327647 w 2491113"/>
              <a:gd name="connsiteY2001" fmla="*/ 107937 h 560417"/>
              <a:gd name="connsiteX2002" fmla="*/ 322787 w 2491113"/>
              <a:gd name="connsiteY2002" fmla="*/ 118098 h 560417"/>
              <a:gd name="connsiteX2003" fmla="*/ 330795 w 2491113"/>
              <a:gd name="connsiteY2003" fmla="*/ 110753 h 560417"/>
              <a:gd name="connsiteX2004" fmla="*/ 332589 w 2491113"/>
              <a:gd name="connsiteY2004" fmla="*/ 108600 h 560417"/>
              <a:gd name="connsiteX2005" fmla="*/ 334163 w 2491113"/>
              <a:gd name="connsiteY2005" fmla="*/ 98687 h 560417"/>
              <a:gd name="connsiteX2006" fmla="*/ 342447 w 2491113"/>
              <a:gd name="connsiteY2006" fmla="*/ 90541 h 560417"/>
              <a:gd name="connsiteX2007" fmla="*/ 164762 w 2491113"/>
              <a:gd name="connsiteY2007" fmla="*/ 89105 h 560417"/>
              <a:gd name="connsiteX2008" fmla="*/ 163106 w 2491113"/>
              <a:gd name="connsiteY2008" fmla="*/ 90127 h 560417"/>
              <a:gd name="connsiteX2009" fmla="*/ 161863 w 2491113"/>
              <a:gd name="connsiteY2009" fmla="*/ 91370 h 560417"/>
              <a:gd name="connsiteX2010" fmla="*/ 159488 w 2491113"/>
              <a:gd name="connsiteY2010" fmla="*/ 90486 h 560417"/>
              <a:gd name="connsiteX2011" fmla="*/ 158743 w 2491113"/>
              <a:gd name="connsiteY2011" fmla="*/ 91729 h 560417"/>
              <a:gd name="connsiteX2012" fmla="*/ 158743 w 2491113"/>
              <a:gd name="connsiteY2012" fmla="*/ 95153 h 560417"/>
              <a:gd name="connsiteX2013" fmla="*/ 158743 w 2491113"/>
              <a:gd name="connsiteY2013" fmla="*/ 96616 h 560417"/>
              <a:gd name="connsiteX2014" fmla="*/ 159599 w 2491113"/>
              <a:gd name="connsiteY2014" fmla="*/ 97417 h 560417"/>
              <a:gd name="connsiteX2015" fmla="*/ 160123 w 2491113"/>
              <a:gd name="connsiteY2015" fmla="*/ 98714 h 560417"/>
              <a:gd name="connsiteX2016" fmla="*/ 162885 w 2491113"/>
              <a:gd name="connsiteY2016" fmla="*/ 99156 h 560417"/>
              <a:gd name="connsiteX2017" fmla="*/ 164100 w 2491113"/>
              <a:gd name="connsiteY2017" fmla="*/ 97500 h 560417"/>
              <a:gd name="connsiteX2018" fmla="*/ 165259 w 2491113"/>
              <a:gd name="connsiteY2018" fmla="*/ 96671 h 560417"/>
              <a:gd name="connsiteX2019" fmla="*/ 165894 w 2491113"/>
              <a:gd name="connsiteY2019" fmla="*/ 95291 h 560417"/>
              <a:gd name="connsiteX2020" fmla="*/ 165894 w 2491113"/>
              <a:gd name="connsiteY2020" fmla="*/ 95180 h 560417"/>
              <a:gd name="connsiteX2021" fmla="*/ 165756 w 2491113"/>
              <a:gd name="connsiteY2021" fmla="*/ 93551 h 560417"/>
              <a:gd name="connsiteX2022" fmla="*/ 166170 w 2491113"/>
              <a:gd name="connsiteY2022" fmla="*/ 92557 h 560417"/>
              <a:gd name="connsiteX2023" fmla="*/ 166419 w 2491113"/>
              <a:gd name="connsiteY2023" fmla="*/ 91314 h 560417"/>
              <a:gd name="connsiteX2024" fmla="*/ 165950 w 2491113"/>
              <a:gd name="connsiteY2024" fmla="*/ 90155 h 560417"/>
              <a:gd name="connsiteX2025" fmla="*/ 165508 w 2491113"/>
              <a:gd name="connsiteY2025" fmla="*/ 89105 h 560417"/>
              <a:gd name="connsiteX2026" fmla="*/ 164762 w 2491113"/>
              <a:gd name="connsiteY2026" fmla="*/ 89105 h 560417"/>
              <a:gd name="connsiteX2027" fmla="*/ 1135700 w 2491113"/>
              <a:gd name="connsiteY2027" fmla="*/ 86645 h 560417"/>
              <a:gd name="connsiteX2028" fmla="*/ 1143017 w 2491113"/>
              <a:gd name="connsiteY2028" fmla="*/ 87415 h 560417"/>
              <a:gd name="connsiteX2029" fmla="*/ 1152066 w 2491113"/>
              <a:gd name="connsiteY2029" fmla="*/ 87415 h 560417"/>
              <a:gd name="connsiteX2030" fmla="*/ 1156783 w 2491113"/>
              <a:gd name="connsiteY2030" fmla="*/ 91169 h 560417"/>
              <a:gd name="connsiteX2031" fmla="*/ 1165255 w 2491113"/>
              <a:gd name="connsiteY2031" fmla="*/ 93768 h 560417"/>
              <a:gd name="connsiteX2032" fmla="*/ 1168046 w 2491113"/>
              <a:gd name="connsiteY2032" fmla="*/ 103394 h 560417"/>
              <a:gd name="connsiteX2033" fmla="*/ 1174592 w 2491113"/>
              <a:gd name="connsiteY2033" fmla="*/ 117834 h 560417"/>
              <a:gd name="connsiteX2034" fmla="*/ 1166506 w 2491113"/>
              <a:gd name="connsiteY2034" fmla="*/ 132660 h 560417"/>
              <a:gd name="connsiteX2035" fmla="*/ 1168046 w 2491113"/>
              <a:gd name="connsiteY2035" fmla="*/ 137568 h 560417"/>
              <a:gd name="connsiteX2036" fmla="*/ 1196926 w 2491113"/>
              <a:gd name="connsiteY2036" fmla="*/ 130830 h 560417"/>
              <a:gd name="connsiteX2037" fmla="*/ 1213387 w 2491113"/>
              <a:gd name="connsiteY2037" fmla="*/ 127076 h 560417"/>
              <a:gd name="connsiteX2038" fmla="*/ 1220414 w 2491113"/>
              <a:gd name="connsiteY2038" fmla="*/ 130060 h 560417"/>
              <a:gd name="connsiteX2039" fmla="*/ 1227730 w 2491113"/>
              <a:gd name="connsiteY2039" fmla="*/ 132467 h 560417"/>
              <a:gd name="connsiteX2040" fmla="*/ 1236490 w 2491113"/>
              <a:gd name="connsiteY2040" fmla="*/ 140168 h 560417"/>
              <a:gd name="connsiteX2041" fmla="*/ 1236298 w 2491113"/>
              <a:gd name="connsiteY2041" fmla="*/ 140168 h 560417"/>
              <a:gd name="connsiteX2042" fmla="*/ 1240244 w 2491113"/>
              <a:gd name="connsiteY2042" fmla="*/ 144499 h 560417"/>
              <a:gd name="connsiteX2043" fmla="*/ 1239763 w 2491113"/>
              <a:gd name="connsiteY2043" fmla="*/ 153356 h 560417"/>
              <a:gd name="connsiteX2044" fmla="*/ 1223976 w 2491113"/>
              <a:gd name="connsiteY2044" fmla="*/ 166737 h 560417"/>
              <a:gd name="connsiteX2045" fmla="*/ 1215505 w 2491113"/>
              <a:gd name="connsiteY2045" fmla="*/ 164234 h 560417"/>
              <a:gd name="connsiteX2046" fmla="*/ 1201161 w 2491113"/>
              <a:gd name="connsiteY2046" fmla="*/ 165197 h 560417"/>
              <a:gd name="connsiteX2047" fmla="*/ 1189706 w 2491113"/>
              <a:gd name="connsiteY2047" fmla="*/ 166545 h 560417"/>
              <a:gd name="connsiteX2048" fmla="*/ 1179213 w 2491113"/>
              <a:gd name="connsiteY2048" fmla="*/ 169721 h 560417"/>
              <a:gd name="connsiteX2049" fmla="*/ 1168719 w 2491113"/>
              <a:gd name="connsiteY2049" fmla="*/ 173476 h 560417"/>
              <a:gd name="connsiteX2050" fmla="*/ 1159093 w 2491113"/>
              <a:gd name="connsiteY2050" fmla="*/ 173476 h 560417"/>
              <a:gd name="connsiteX2051" fmla="*/ 1144461 w 2491113"/>
              <a:gd name="connsiteY2051" fmla="*/ 179636 h 560417"/>
              <a:gd name="connsiteX2052" fmla="*/ 1110287 w 2491113"/>
              <a:gd name="connsiteY2052" fmla="*/ 188107 h 560417"/>
              <a:gd name="connsiteX2053" fmla="*/ 1100661 w 2491113"/>
              <a:gd name="connsiteY2053" fmla="*/ 190610 h 560417"/>
              <a:gd name="connsiteX2054" fmla="*/ 1091034 w 2491113"/>
              <a:gd name="connsiteY2054" fmla="*/ 193017 h 560417"/>
              <a:gd name="connsiteX2055" fmla="*/ 1082370 w 2491113"/>
              <a:gd name="connsiteY2055" fmla="*/ 195231 h 560417"/>
              <a:gd name="connsiteX2056" fmla="*/ 1075054 w 2491113"/>
              <a:gd name="connsiteY2056" fmla="*/ 196193 h 560417"/>
              <a:gd name="connsiteX2057" fmla="*/ 1067161 w 2491113"/>
              <a:gd name="connsiteY2057" fmla="*/ 198312 h 560417"/>
              <a:gd name="connsiteX2058" fmla="*/ 1060230 w 2491113"/>
              <a:gd name="connsiteY2058" fmla="*/ 198312 h 560417"/>
              <a:gd name="connsiteX2059" fmla="*/ 1054742 w 2491113"/>
              <a:gd name="connsiteY2059" fmla="*/ 198312 h 560417"/>
              <a:gd name="connsiteX2060" fmla="*/ 1045886 w 2491113"/>
              <a:gd name="connsiteY2060" fmla="*/ 200718 h 560417"/>
              <a:gd name="connsiteX2061" fmla="*/ 1038377 w 2491113"/>
              <a:gd name="connsiteY2061" fmla="*/ 203317 h 560417"/>
              <a:gd name="connsiteX2062" fmla="*/ 1031831 w 2491113"/>
              <a:gd name="connsiteY2062" fmla="*/ 207072 h 560417"/>
              <a:gd name="connsiteX2063" fmla="*/ 1026537 w 2491113"/>
              <a:gd name="connsiteY2063" fmla="*/ 203317 h 560417"/>
              <a:gd name="connsiteX2064" fmla="*/ 1016910 w 2491113"/>
              <a:gd name="connsiteY2064" fmla="*/ 202740 h 560417"/>
              <a:gd name="connsiteX2065" fmla="*/ 1014408 w 2491113"/>
              <a:gd name="connsiteY2065" fmla="*/ 192440 h 560417"/>
              <a:gd name="connsiteX2066" fmla="*/ 1013927 w 2491113"/>
              <a:gd name="connsiteY2066" fmla="*/ 183968 h 560417"/>
              <a:gd name="connsiteX2067" fmla="*/ 1015755 w 2491113"/>
              <a:gd name="connsiteY2067" fmla="*/ 177229 h 560417"/>
              <a:gd name="connsiteX2068" fmla="*/ 1035008 w 2491113"/>
              <a:gd name="connsiteY2068" fmla="*/ 167603 h 560417"/>
              <a:gd name="connsiteX2069" fmla="*/ 1040111 w 2491113"/>
              <a:gd name="connsiteY2069" fmla="*/ 170491 h 560417"/>
              <a:gd name="connsiteX2070" fmla="*/ 1051180 w 2491113"/>
              <a:gd name="connsiteY2070" fmla="*/ 166737 h 560417"/>
              <a:gd name="connsiteX2071" fmla="*/ 1077653 w 2491113"/>
              <a:gd name="connsiteY2071" fmla="*/ 161442 h 560417"/>
              <a:gd name="connsiteX2072" fmla="*/ 1088916 w 2491113"/>
              <a:gd name="connsiteY2072" fmla="*/ 159902 h 560417"/>
              <a:gd name="connsiteX2073" fmla="*/ 1109613 w 2491113"/>
              <a:gd name="connsiteY2073" fmla="*/ 153549 h 560417"/>
              <a:gd name="connsiteX2074" fmla="*/ 1118085 w 2491113"/>
              <a:gd name="connsiteY2074" fmla="*/ 148639 h 560417"/>
              <a:gd name="connsiteX2075" fmla="*/ 1117122 w 2491113"/>
              <a:gd name="connsiteY2075" fmla="*/ 142863 h 560417"/>
              <a:gd name="connsiteX2076" fmla="*/ 1111154 w 2491113"/>
              <a:gd name="connsiteY2076" fmla="*/ 140938 h 560417"/>
              <a:gd name="connsiteX2077" fmla="*/ 1105474 w 2491113"/>
              <a:gd name="connsiteY2077" fmla="*/ 136606 h 560417"/>
              <a:gd name="connsiteX2078" fmla="*/ 1106822 w 2491113"/>
              <a:gd name="connsiteY2078" fmla="*/ 130637 h 560417"/>
              <a:gd name="connsiteX2079" fmla="*/ 1109036 w 2491113"/>
              <a:gd name="connsiteY2079" fmla="*/ 124957 h 560417"/>
              <a:gd name="connsiteX2080" fmla="*/ 1111346 w 2491113"/>
              <a:gd name="connsiteY2080" fmla="*/ 117834 h 560417"/>
              <a:gd name="connsiteX2081" fmla="*/ 1104126 w 2491113"/>
              <a:gd name="connsiteY2081" fmla="*/ 100026 h 560417"/>
              <a:gd name="connsiteX2082" fmla="*/ 1106244 w 2491113"/>
              <a:gd name="connsiteY2082" fmla="*/ 93961 h 560417"/>
              <a:gd name="connsiteX2083" fmla="*/ 1117122 w 2491113"/>
              <a:gd name="connsiteY2083" fmla="*/ 92131 h 560417"/>
              <a:gd name="connsiteX2084" fmla="*/ 1123475 w 2491113"/>
              <a:gd name="connsiteY2084" fmla="*/ 89629 h 560417"/>
              <a:gd name="connsiteX2085" fmla="*/ 1129540 w 2491113"/>
              <a:gd name="connsiteY2085" fmla="*/ 88955 h 560417"/>
              <a:gd name="connsiteX2086" fmla="*/ 1135700 w 2491113"/>
              <a:gd name="connsiteY2086" fmla="*/ 86645 h 560417"/>
              <a:gd name="connsiteX2087" fmla="*/ 2406203 w 2491113"/>
              <a:gd name="connsiteY2087" fmla="*/ 84911 h 560417"/>
              <a:gd name="connsiteX2088" fmla="*/ 2416408 w 2491113"/>
              <a:gd name="connsiteY2088" fmla="*/ 92805 h 560417"/>
              <a:gd name="connsiteX2089" fmla="*/ 2412075 w 2491113"/>
              <a:gd name="connsiteY2089" fmla="*/ 105319 h 560417"/>
              <a:gd name="connsiteX2090" fmla="*/ 2403701 w 2491113"/>
              <a:gd name="connsiteY2090" fmla="*/ 116293 h 560417"/>
              <a:gd name="connsiteX2091" fmla="*/ 2403701 w 2491113"/>
              <a:gd name="connsiteY2091" fmla="*/ 125920 h 560417"/>
              <a:gd name="connsiteX2092" fmla="*/ 2408899 w 2491113"/>
              <a:gd name="connsiteY2092" fmla="*/ 133717 h 560417"/>
              <a:gd name="connsiteX2093" fmla="*/ 2397539 w 2491113"/>
              <a:gd name="connsiteY2093" fmla="*/ 156724 h 560417"/>
              <a:gd name="connsiteX2094" fmla="*/ 2388972 w 2491113"/>
              <a:gd name="connsiteY2094" fmla="*/ 169142 h 560417"/>
              <a:gd name="connsiteX2095" fmla="*/ 2399368 w 2491113"/>
              <a:gd name="connsiteY2095" fmla="*/ 174629 h 560417"/>
              <a:gd name="connsiteX2096" fmla="*/ 2404471 w 2491113"/>
              <a:gd name="connsiteY2096" fmla="*/ 182811 h 560417"/>
              <a:gd name="connsiteX2097" fmla="*/ 2414097 w 2491113"/>
              <a:gd name="connsiteY2097" fmla="*/ 173185 h 560417"/>
              <a:gd name="connsiteX2098" fmla="*/ 2405722 w 2491113"/>
              <a:gd name="connsiteY2098" fmla="*/ 170394 h 560417"/>
              <a:gd name="connsiteX2099" fmla="*/ 2403797 w 2491113"/>
              <a:gd name="connsiteY2099" fmla="*/ 160767 h 560417"/>
              <a:gd name="connsiteX2100" fmla="*/ 2409284 w 2491113"/>
              <a:gd name="connsiteY2100" fmla="*/ 156435 h 560417"/>
              <a:gd name="connsiteX2101" fmla="*/ 2413711 w 2491113"/>
              <a:gd name="connsiteY2101" fmla="*/ 151237 h 560417"/>
              <a:gd name="connsiteX2102" fmla="*/ 2412942 w 2491113"/>
              <a:gd name="connsiteY2102" fmla="*/ 142092 h 560417"/>
              <a:gd name="connsiteX2103" fmla="*/ 2420739 w 2491113"/>
              <a:gd name="connsiteY2103" fmla="*/ 138145 h 560417"/>
              <a:gd name="connsiteX2104" fmla="*/ 2425167 w 2491113"/>
              <a:gd name="connsiteY2104" fmla="*/ 131503 h 560417"/>
              <a:gd name="connsiteX2105" fmla="*/ 2427189 w 2491113"/>
              <a:gd name="connsiteY2105" fmla="*/ 124187 h 560417"/>
              <a:gd name="connsiteX2106" fmla="*/ 2421606 w 2491113"/>
              <a:gd name="connsiteY2106" fmla="*/ 110709 h 560417"/>
              <a:gd name="connsiteX2107" fmla="*/ 2449619 w 2491113"/>
              <a:gd name="connsiteY2107" fmla="*/ 95885 h 560417"/>
              <a:gd name="connsiteX2108" fmla="*/ 2452122 w 2491113"/>
              <a:gd name="connsiteY2108" fmla="*/ 92324 h 560417"/>
              <a:gd name="connsiteX2109" fmla="*/ 2460497 w 2491113"/>
              <a:gd name="connsiteY2109" fmla="*/ 91361 h 560417"/>
              <a:gd name="connsiteX2110" fmla="*/ 2469546 w 2491113"/>
              <a:gd name="connsiteY2110" fmla="*/ 97040 h 560417"/>
              <a:gd name="connsiteX2111" fmla="*/ 2471856 w 2491113"/>
              <a:gd name="connsiteY2111" fmla="*/ 103682 h 560417"/>
              <a:gd name="connsiteX2112" fmla="*/ 2470797 w 2491113"/>
              <a:gd name="connsiteY2112" fmla="*/ 115330 h 560417"/>
              <a:gd name="connsiteX2113" fmla="*/ 2458475 w 2491113"/>
              <a:gd name="connsiteY2113" fmla="*/ 124957 h 560417"/>
              <a:gd name="connsiteX2114" fmla="*/ 2448849 w 2491113"/>
              <a:gd name="connsiteY2114" fmla="*/ 148253 h 560417"/>
              <a:gd name="connsiteX2115" fmla="*/ 2445960 w 2491113"/>
              <a:gd name="connsiteY2115" fmla="*/ 156339 h 560417"/>
              <a:gd name="connsiteX2116" fmla="*/ 2443554 w 2491113"/>
              <a:gd name="connsiteY2116" fmla="*/ 165966 h 560417"/>
              <a:gd name="connsiteX2117" fmla="*/ 2441629 w 2491113"/>
              <a:gd name="connsiteY2117" fmla="*/ 178095 h 560417"/>
              <a:gd name="connsiteX2118" fmla="*/ 2447212 w 2491113"/>
              <a:gd name="connsiteY2118" fmla="*/ 179828 h 560417"/>
              <a:gd name="connsiteX2119" fmla="*/ 2458090 w 2491113"/>
              <a:gd name="connsiteY2119" fmla="*/ 173859 h 560417"/>
              <a:gd name="connsiteX2120" fmla="*/ 2465598 w 2491113"/>
              <a:gd name="connsiteY2120" fmla="*/ 173859 h 560417"/>
              <a:gd name="connsiteX2121" fmla="*/ 2471663 w 2491113"/>
              <a:gd name="connsiteY2121" fmla="*/ 178288 h 560417"/>
              <a:gd name="connsiteX2122" fmla="*/ 2478498 w 2491113"/>
              <a:gd name="connsiteY2122" fmla="*/ 180309 h 560417"/>
              <a:gd name="connsiteX2123" fmla="*/ 2486296 w 2491113"/>
              <a:gd name="connsiteY2123" fmla="*/ 183100 h 560417"/>
              <a:gd name="connsiteX2124" fmla="*/ 2486874 w 2491113"/>
              <a:gd name="connsiteY2124" fmla="*/ 183004 h 560417"/>
              <a:gd name="connsiteX2125" fmla="*/ 2491013 w 2491113"/>
              <a:gd name="connsiteY2125" fmla="*/ 200813 h 560417"/>
              <a:gd name="connsiteX2126" fmla="*/ 2486585 w 2491113"/>
              <a:gd name="connsiteY2126" fmla="*/ 216890 h 560417"/>
              <a:gd name="connsiteX2127" fmla="*/ 2462326 w 2491113"/>
              <a:gd name="connsiteY2127" fmla="*/ 223340 h 560417"/>
              <a:gd name="connsiteX2128" fmla="*/ 2454817 w 2491113"/>
              <a:gd name="connsiteY2128" fmla="*/ 226516 h 560417"/>
              <a:gd name="connsiteX2129" fmla="*/ 2445190 w 2491113"/>
              <a:gd name="connsiteY2129" fmla="*/ 225650 h 560417"/>
              <a:gd name="connsiteX2130" fmla="*/ 2433157 w 2491113"/>
              <a:gd name="connsiteY2130" fmla="*/ 225650 h 560417"/>
              <a:gd name="connsiteX2131" fmla="*/ 2412460 w 2491113"/>
              <a:gd name="connsiteY2131" fmla="*/ 240378 h 560417"/>
              <a:gd name="connsiteX2132" fmla="*/ 2404856 w 2491113"/>
              <a:gd name="connsiteY2132" fmla="*/ 248464 h 560417"/>
              <a:gd name="connsiteX2133" fmla="*/ 2392726 w 2491113"/>
              <a:gd name="connsiteY2133" fmla="*/ 259631 h 560417"/>
              <a:gd name="connsiteX2134" fmla="*/ 2390801 w 2491113"/>
              <a:gd name="connsiteY2134" fmla="*/ 271087 h 560417"/>
              <a:gd name="connsiteX2135" fmla="*/ 2396577 w 2491113"/>
              <a:gd name="connsiteY2135" fmla="*/ 272242 h 560417"/>
              <a:gd name="connsiteX2136" fmla="*/ 2406973 w 2491113"/>
              <a:gd name="connsiteY2136" fmla="*/ 268102 h 560417"/>
              <a:gd name="connsiteX2137" fmla="*/ 2413808 w 2491113"/>
              <a:gd name="connsiteY2137" fmla="*/ 264444 h 560417"/>
              <a:gd name="connsiteX2138" fmla="*/ 2425745 w 2491113"/>
              <a:gd name="connsiteY2138" fmla="*/ 270509 h 560417"/>
              <a:gd name="connsiteX2139" fmla="*/ 2437393 w 2491113"/>
              <a:gd name="connsiteY2139" fmla="*/ 275322 h 560417"/>
              <a:gd name="connsiteX2140" fmla="*/ 2441918 w 2491113"/>
              <a:gd name="connsiteY2140" fmla="*/ 279943 h 560417"/>
              <a:gd name="connsiteX2141" fmla="*/ 2438933 w 2491113"/>
              <a:gd name="connsiteY2141" fmla="*/ 292072 h 560417"/>
              <a:gd name="connsiteX2142" fmla="*/ 2432002 w 2491113"/>
              <a:gd name="connsiteY2142" fmla="*/ 298041 h 560417"/>
              <a:gd name="connsiteX2143" fmla="*/ 2419776 w 2491113"/>
              <a:gd name="connsiteY2143" fmla="*/ 300351 h 560417"/>
              <a:gd name="connsiteX2144" fmla="*/ 2411498 w 2491113"/>
              <a:gd name="connsiteY2144" fmla="*/ 303143 h 560417"/>
              <a:gd name="connsiteX2145" fmla="*/ 2392245 w 2491113"/>
              <a:gd name="connsiteY2145" fmla="*/ 311806 h 560417"/>
              <a:gd name="connsiteX2146" fmla="*/ 2393111 w 2491113"/>
              <a:gd name="connsiteY2146" fmla="*/ 325091 h 560417"/>
              <a:gd name="connsiteX2147" fmla="*/ 2391667 w 2491113"/>
              <a:gd name="connsiteY2147" fmla="*/ 336450 h 560417"/>
              <a:gd name="connsiteX2148" fmla="*/ 2388972 w 2491113"/>
              <a:gd name="connsiteY2148" fmla="*/ 349446 h 560417"/>
              <a:gd name="connsiteX2149" fmla="*/ 2383966 w 2491113"/>
              <a:gd name="connsiteY2149" fmla="*/ 358110 h 560417"/>
              <a:gd name="connsiteX2150" fmla="*/ 2374339 w 2491113"/>
              <a:gd name="connsiteY2150" fmla="*/ 376785 h 560417"/>
              <a:gd name="connsiteX2151" fmla="*/ 2360285 w 2491113"/>
              <a:gd name="connsiteY2151" fmla="*/ 381790 h 560417"/>
              <a:gd name="connsiteX2152" fmla="*/ 2349022 w 2491113"/>
              <a:gd name="connsiteY2152" fmla="*/ 384871 h 560417"/>
              <a:gd name="connsiteX2153" fmla="*/ 2332080 w 2491113"/>
              <a:gd name="connsiteY2153" fmla="*/ 384871 h 560417"/>
              <a:gd name="connsiteX2154" fmla="*/ 2331021 w 2491113"/>
              <a:gd name="connsiteY2154" fmla="*/ 374667 h 560417"/>
              <a:gd name="connsiteX2155" fmla="*/ 2314655 w 2491113"/>
              <a:gd name="connsiteY2155" fmla="*/ 359168 h 560417"/>
              <a:gd name="connsiteX2156" fmla="*/ 2323415 w 2491113"/>
              <a:gd name="connsiteY2156" fmla="*/ 354836 h 560417"/>
              <a:gd name="connsiteX2157" fmla="*/ 2344594 w 2491113"/>
              <a:gd name="connsiteY2157" fmla="*/ 350986 h 560417"/>
              <a:gd name="connsiteX2158" fmla="*/ 2361247 w 2491113"/>
              <a:gd name="connsiteY2158" fmla="*/ 322106 h 560417"/>
              <a:gd name="connsiteX2159" fmla="*/ 2356627 w 2491113"/>
              <a:gd name="connsiteY2159" fmla="*/ 315560 h 560417"/>
              <a:gd name="connsiteX2160" fmla="*/ 2341032 w 2491113"/>
              <a:gd name="connsiteY2160" fmla="*/ 318353 h 560417"/>
              <a:gd name="connsiteX2161" fmla="*/ 2324956 w 2491113"/>
              <a:gd name="connsiteY2161" fmla="*/ 321144 h 560417"/>
              <a:gd name="connsiteX2162" fmla="*/ 2311768 w 2491113"/>
              <a:gd name="connsiteY2162" fmla="*/ 325861 h 560417"/>
              <a:gd name="connsiteX2163" fmla="*/ 2299927 w 2491113"/>
              <a:gd name="connsiteY2163" fmla="*/ 322974 h 560417"/>
              <a:gd name="connsiteX2164" fmla="*/ 2294536 w 2491113"/>
              <a:gd name="connsiteY2164" fmla="*/ 320566 h 560417"/>
              <a:gd name="connsiteX2165" fmla="*/ 2293285 w 2491113"/>
              <a:gd name="connsiteY2165" fmla="*/ 311903 h 560417"/>
              <a:gd name="connsiteX2166" fmla="*/ 2295691 w 2491113"/>
              <a:gd name="connsiteY2166" fmla="*/ 299966 h 560417"/>
              <a:gd name="connsiteX2167" fmla="*/ 2310130 w 2491113"/>
              <a:gd name="connsiteY2167" fmla="*/ 291013 h 560417"/>
              <a:gd name="connsiteX2168" fmla="*/ 2320624 w 2491113"/>
              <a:gd name="connsiteY2168" fmla="*/ 293708 h 560417"/>
              <a:gd name="connsiteX2169" fmla="*/ 2330828 w 2491113"/>
              <a:gd name="connsiteY2169" fmla="*/ 287355 h 560417"/>
              <a:gd name="connsiteX2170" fmla="*/ 2343439 w 2491113"/>
              <a:gd name="connsiteY2170" fmla="*/ 283986 h 560417"/>
              <a:gd name="connsiteX2171" fmla="*/ 2351044 w 2491113"/>
              <a:gd name="connsiteY2171" fmla="*/ 280135 h 560417"/>
              <a:gd name="connsiteX2172" fmla="*/ 2353739 w 2491113"/>
              <a:gd name="connsiteY2172" fmla="*/ 275707 h 560417"/>
              <a:gd name="connsiteX2173" fmla="*/ 2355086 w 2491113"/>
              <a:gd name="connsiteY2173" fmla="*/ 266081 h 560417"/>
              <a:gd name="connsiteX2174" fmla="*/ 2358649 w 2491113"/>
              <a:gd name="connsiteY2174" fmla="*/ 256455 h 560417"/>
              <a:gd name="connsiteX2175" fmla="*/ 2351333 w 2491113"/>
              <a:gd name="connsiteY2175" fmla="*/ 255780 h 560417"/>
              <a:gd name="connsiteX2176" fmla="*/ 2343246 w 2491113"/>
              <a:gd name="connsiteY2176" fmla="*/ 261075 h 560417"/>
              <a:gd name="connsiteX2177" fmla="*/ 2334100 w 2491113"/>
              <a:gd name="connsiteY2177" fmla="*/ 265792 h 560417"/>
              <a:gd name="connsiteX2178" fmla="*/ 2326400 w 2491113"/>
              <a:gd name="connsiteY2178" fmla="*/ 265792 h 560417"/>
              <a:gd name="connsiteX2179" fmla="*/ 2323512 w 2491113"/>
              <a:gd name="connsiteY2179" fmla="*/ 258765 h 560417"/>
              <a:gd name="connsiteX2180" fmla="*/ 2325630 w 2491113"/>
              <a:gd name="connsiteY2180" fmla="*/ 248271 h 560417"/>
              <a:gd name="connsiteX2181" fmla="*/ 2333716 w 2491113"/>
              <a:gd name="connsiteY2181" fmla="*/ 229018 h 560417"/>
              <a:gd name="connsiteX2182" fmla="*/ 2345075 w 2491113"/>
              <a:gd name="connsiteY2182" fmla="*/ 228248 h 560417"/>
              <a:gd name="connsiteX2183" fmla="*/ 2349310 w 2491113"/>
              <a:gd name="connsiteY2183" fmla="*/ 225457 h 560417"/>
              <a:gd name="connsiteX2184" fmla="*/ 2359804 w 2491113"/>
              <a:gd name="connsiteY2184" fmla="*/ 224495 h 560417"/>
              <a:gd name="connsiteX2185" fmla="*/ 2371741 w 2491113"/>
              <a:gd name="connsiteY2185" fmla="*/ 221510 h 560417"/>
              <a:gd name="connsiteX2186" fmla="*/ 2380693 w 2491113"/>
              <a:gd name="connsiteY2186" fmla="*/ 219970 h 560417"/>
              <a:gd name="connsiteX2187" fmla="*/ 2388201 w 2491113"/>
              <a:gd name="connsiteY2187" fmla="*/ 217275 h 560417"/>
              <a:gd name="connsiteX2188" fmla="*/ 2392630 w 2491113"/>
              <a:gd name="connsiteY2188" fmla="*/ 214098 h 560417"/>
              <a:gd name="connsiteX2189" fmla="*/ 2403123 w 2491113"/>
              <a:gd name="connsiteY2189" fmla="*/ 214098 h 560417"/>
              <a:gd name="connsiteX2190" fmla="*/ 2411691 w 2491113"/>
              <a:gd name="connsiteY2190" fmla="*/ 214098 h 560417"/>
              <a:gd name="connsiteX2191" fmla="*/ 2420546 w 2491113"/>
              <a:gd name="connsiteY2191" fmla="*/ 216215 h 560417"/>
              <a:gd name="connsiteX2192" fmla="*/ 2430173 w 2491113"/>
              <a:gd name="connsiteY2192" fmla="*/ 211499 h 560417"/>
              <a:gd name="connsiteX2193" fmla="*/ 2435564 w 2491113"/>
              <a:gd name="connsiteY2193" fmla="*/ 201198 h 560417"/>
              <a:gd name="connsiteX2194" fmla="*/ 2422761 w 2491113"/>
              <a:gd name="connsiteY2194" fmla="*/ 202642 h 560417"/>
              <a:gd name="connsiteX2195" fmla="*/ 2409284 w 2491113"/>
              <a:gd name="connsiteY2195" fmla="*/ 204568 h 560417"/>
              <a:gd name="connsiteX2196" fmla="*/ 2388105 w 2491113"/>
              <a:gd name="connsiteY2196" fmla="*/ 206782 h 560417"/>
              <a:gd name="connsiteX2197" fmla="*/ 2377420 w 2491113"/>
              <a:gd name="connsiteY2197" fmla="*/ 209284 h 560417"/>
              <a:gd name="connsiteX2198" fmla="*/ 2366734 w 2491113"/>
              <a:gd name="connsiteY2198" fmla="*/ 211499 h 560417"/>
              <a:gd name="connsiteX2199" fmla="*/ 2349406 w 2491113"/>
              <a:gd name="connsiteY2199" fmla="*/ 213713 h 560417"/>
              <a:gd name="connsiteX2200" fmla="*/ 2336122 w 2491113"/>
              <a:gd name="connsiteY2200" fmla="*/ 216409 h 560417"/>
              <a:gd name="connsiteX2201" fmla="*/ 2320431 w 2491113"/>
              <a:gd name="connsiteY2201" fmla="*/ 222761 h 560417"/>
              <a:gd name="connsiteX2202" fmla="*/ 2310805 w 2491113"/>
              <a:gd name="connsiteY2202" fmla="*/ 235564 h 560417"/>
              <a:gd name="connsiteX2203" fmla="*/ 2306184 w 2491113"/>
              <a:gd name="connsiteY2203" fmla="*/ 241052 h 560417"/>
              <a:gd name="connsiteX2204" fmla="*/ 2286161 w 2491113"/>
              <a:gd name="connsiteY2204" fmla="*/ 256359 h 560417"/>
              <a:gd name="connsiteX2205" fmla="*/ 2278364 w 2491113"/>
              <a:gd name="connsiteY2205" fmla="*/ 253181 h 560417"/>
              <a:gd name="connsiteX2206" fmla="*/ 2272492 w 2491113"/>
              <a:gd name="connsiteY2206" fmla="*/ 234794 h 560417"/>
              <a:gd name="connsiteX2207" fmla="*/ 2272492 w 2491113"/>
              <a:gd name="connsiteY2207" fmla="*/ 216312 h 560417"/>
              <a:gd name="connsiteX2208" fmla="*/ 2275379 w 2491113"/>
              <a:gd name="connsiteY2208" fmla="*/ 208803 h 560417"/>
              <a:gd name="connsiteX2209" fmla="*/ 2280674 w 2491113"/>
              <a:gd name="connsiteY2209" fmla="*/ 205338 h 560417"/>
              <a:gd name="connsiteX2210" fmla="*/ 2293574 w 2491113"/>
              <a:gd name="connsiteY2210" fmla="*/ 183967 h 560417"/>
              <a:gd name="connsiteX2211" fmla="*/ 2297231 w 2491113"/>
              <a:gd name="connsiteY2211" fmla="*/ 183967 h 560417"/>
              <a:gd name="connsiteX2212" fmla="*/ 2299831 w 2491113"/>
              <a:gd name="connsiteY2212" fmla="*/ 200524 h 560417"/>
              <a:gd name="connsiteX2213" fmla="*/ 2300079 w 2491113"/>
              <a:gd name="connsiteY2213" fmla="*/ 202233 h 560417"/>
              <a:gd name="connsiteX2214" fmla="*/ 2305510 w 2491113"/>
              <a:gd name="connsiteY2214" fmla="*/ 204760 h 560417"/>
              <a:gd name="connsiteX2215" fmla="*/ 2316580 w 2491113"/>
              <a:gd name="connsiteY2215" fmla="*/ 200428 h 560417"/>
              <a:gd name="connsiteX2216" fmla="*/ 2320335 w 2491113"/>
              <a:gd name="connsiteY2216" fmla="*/ 196675 h 560417"/>
              <a:gd name="connsiteX2217" fmla="*/ 2317447 w 2491113"/>
              <a:gd name="connsiteY2217" fmla="*/ 188973 h 560417"/>
              <a:gd name="connsiteX2218" fmla="*/ 2315521 w 2491113"/>
              <a:gd name="connsiteY2218" fmla="*/ 177806 h 560417"/>
              <a:gd name="connsiteX2219" fmla="*/ 2317255 w 2491113"/>
              <a:gd name="connsiteY2219" fmla="*/ 154895 h 560417"/>
              <a:gd name="connsiteX2220" fmla="*/ 2315618 w 2491113"/>
              <a:gd name="connsiteY2220" fmla="*/ 130637 h 560417"/>
              <a:gd name="connsiteX2221" fmla="*/ 2313404 w 2491113"/>
              <a:gd name="connsiteY2221" fmla="*/ 116774 h 560417"/>
              <a:gd name="connsiteX2222" fmla="*/ 2318025 w 2491113"/>
              <a:gd name="connsiteY2222" fmla="*/ 108784 h 560417"/>
              <a:gd name="connsiteX2223" fmla="*/ 2324667 w 2491113"/>
              <a:gd name="connsiteY2223" fmla="*/ 108784 h 560417"/>
              <a:gd name="connsiteX2224" fmla="*/ 2328036 w 2491113"/>
              <a:gd name="connsiteY2224" fmla="*/ 106570 h 560417"/>
              <a:gd name="connsiteX2225" fmla="*/ 2330925 w 2491113"/>
              <a:gd name="connsiteY2225" fmla="*/ 110903 h 560417"/>
              <a:gd name="connsiteX2226" fmla="*/ 2332080 w 2491113"/>
              <a:gd name="connsiteY2226" fmla="*/ 118796 h 560417"/>
              <a:gd name="connsiteX2227" fmla="*/ 2332946 w 2491113"/>
              <a:gd name="connsiteY2227" fmla="*/ 128422 h 560417"/>
              <a:gd name="connsiteX2228" fmla="*/ 2332946 w 2491113"/>
              <a:gd name="connsiteY2228" fmla="*/ 134487 h 560417"/>
              <a:gd name="connsiteX2229" fmla="*/ 2332946 w 2491113"/>
              <a:gd name="connsiteY2229" fmla="*/ 141129 h 560417"/>
              <a:gd name="connsiteX2230" fmla="*/ 2332946 w 2491113"/>
              <a:gd name="connsiteY2230" fmla="*/ 149504 h 560417"/>
              <a:gd name="connsiteX2231" fmla="*/ 2333908 w 2491113"/>
              <a:gd name="connsiteY2231" fmla="*/ 165869 h 560417"/>
              <a:gd name="connsiteX2232" fmla="*/ 2336026 w 2491113"/>
              <a:gd name="connsiteY2232" fmla="*/ 176844 h 560417"/>
              <a:gd name="connsiteX2233" fmla="*/ 2336026 w 2491113"/>
              <a:gd name="connsiteY2233" fmla="*/ 184930 h 560417"/>
              <a:gd name="connsiteX2234" fmla="*/ 2332753 w 2491113"/>
              <a:gd name="connsiteY2234" fmla="*/ 194556 h 560417"/>
              <a:gd name="connsiteX2235" fmla="*/ 2337374 w 2491113"/>
              <a:gd name="connsiteY2235" fmla="*/ 199273 h 560417"/>
              <a:gd name="connsiteX2236" fmla="*/ 2346518 w 2491113"/>
              <a:gd name="connsiteY2236" fmla="*/ 196771 h 560417"/>
              <a:gd name="connsiteX2237" fmla="*/ 2354412 w 2491113"/>
              <a:gd name="connsiteY2237" fmla="*/ 196288 h 560417"/>
              <a:gd name="connsiteX2238" fmla="*/ 2367312 w 2491113"/>
              <a:gd name="connsiteY2238" fmla="*/ 193978 h 560417"/>
              <a:gd name="connsiteX2239" fmla="*/ 2374339 w 2491113"/>
              <a:gd name="connsiteY2239" fmla="*/ 191572 h 560417"/>
              <a:gd name="connsiteX2240" fmla="*/ 2379826 w 2491113"/>
              <a:gd name="connsiteY2240" fmla="*/ 187914 h 560417"/>
              <a:gd name="connsiteX2241" fmla="*/ 2380596 w 2491113"/>
              <a:gd name="connsiteY2241" fmla="*/ 183775 h 560417"/>
              <a:gd name="connsiteX2242" fmla="*/ 2372895 w 2491113"/>
              <a:gd name="connsiteY2242" fmla="*/ 183004 h 560417"/>
              <a:gd name="connsiteX2243" fmla="*/ 2365868 w 2491113"/>
              <a:gd name="connsiteY2243" fmla="*/ 185892 h 560417"/>
              <a:gd name="connsiteX2244" fmla="*/ 2363847 w 2491113"/>
              <a:gd name="connsiteY2244" fmla="*/ 179443 h 560417"/>
              <a:gd name="connsiteX2245" fmla="*/ 2359611 w 2491113"/>
              <a:gd name="connsiteY2245" fmla="*/ 174148 h 560417"/>
              <a:gd name="connsiteX2246" fmla="*/ 2356820 w 2491113"/>
              <a:gd name="connsiteY2246" fmla="*/ 182042 h 560417"/>
              <a:gd name="connsiteX2247" fmla="*/ 2353450 w 2491113"/>
              <a:gd name="connsiteY2247" fmla="*/ 186759 h 560417"/>
              <a:gd name="connsiteX2248" fmla="*/ 2348733 w 2491113"/>
              <a:gd name="connsiteY2248" fmla="*/ 189261 h 560417"/>
              <a:gd name="connsiteX2249" fmla="*/ 2343920 w 2491113"/>
              <a:gd name="connsiteY2249" fmla="*/ 180213 h 560417"/>
              <a:gd name="connsiteX2250" fmla="*/ 2344594 w 2491113"/>
              <a:gd name="connsiteY2250" fmla="*/ 161537 h 560417"/>
              <a:gd name="connsiteX2251" fmla="*/ 2342476 w 2491113"/>
              <a:gd name="connsiteY2251" fmla="*/ 148830 h 560417"/>
              <a:gd name="connsiteX2252" fmla="*/ 2342476 w 2491113"/>
              <a:gd name="connsiteY2252" fmla="*/ 130830 h 560417"/>
              <a:gd name="connsiteX2253" fmla="*/ 2341128 w 2491113"/>
              <a:gd name="connsiteY2253" fmla="*/ 124765 h 560417"/>
              <a:gd name="connsiteX2254" fmla="*/ 2344787 w 2491113"/>
              <a:gd name="connsiteY2254" fmla="*/ 116004 h 560417"/>
              <a:gd name="connsiteX2255" fmla="*/ 2350948 w 2491113"/>
              <a:gd name="connsiteY2255" fmla="*/ 112539 h 560417"/>
              <a:gd name="connsiteX2256" fmla="*/ 2353931 w 2491113"/>
              <a:gd name="connsiteY2256" fmla="*/ 122165 h 560417"/>
              <a:gd name="connsiteX2257" fmla="*/ 2355952 w 2491113"/>
              <a:gd name="connsiteY2257" fmla="*/ 128230 h 560417"/>
              <a:gd name="connsiteX2258" fmla="*/ 2358841 w 2491113"/>
              <a:gd name="connsiteY2258" fmla="*/ 148541 h 560417"/>
              <a:gd name="connsiteX2259" fmla="*/ 2361536 w 2491113"/>
              <a:gd name="connsiteY2259" fmla="*/ 153259 h 560417"/>
              <a:gd name="connsiteX2260" fmla="*/ 2372030 w 2491113"/>
              <a:gd name="connsiteY2260" fmla="*/ 153259 h 560417"/>
              <a:gd name="connsiteX2261" fmla="*/ 2375977 w 2491113"/>
              <a:gd name="connsiteY2261" fmla="*/ 158265 h 560417"/>
              <a:gd name="connsiteX2262" fmla="*/ 2385603 w 2491113"/>
              <a:gd name="connsiteY2262" fmla="*/ 149311 h 560417"/>
              <a:gd name="connsiteX2263" fmla="*/ 2380500 w 2491113"/>
              <a:gd name="connsiteY2263" fmla="*/ 137183 h 560417"/>
              <a:gd name="connsiteX2264" fmla="*/ 2372030 w 2491113"/>
              <a:gd name="connsiteY2264" fmla="*/ 140455 h 560417"/>
              <a:gd name="connsiteX2265" fmla="*/ 2366061 w 2491113"/>
              <a:gd name="connsiteY2265" fmla="*/ 143247 h 560417"/>
              <a:gd name="connsiteX2266" fmla="*/ 2366061 w 2491113"/>
              <a:gd name="connsiteY2266" fmla="*/ 131215 h 560417"/>
              <a:gd name="connsiteX2267" fmla="*/ 2369719 w 2491113"/>
              <a:gd name="connsiteY2267" fmla="*/ 121588 h 560417"/>
              <a:gd name="connsiteX2268" fmla="*/ 2365676 w 2491113"/>
              <a:gd name="connsiteY2268" fmla="*/ 110903 h 560417"/>
              <a:gd name="connsiteX2269" fmla="*/ 2372414 w 2491113"/>
              <a:gd name="connsiteY2269" fmla="*/ 104164 h 560417"/>
              <a:gd name="connsiteX2270" fmla="*/ 2379827 w 2491113"/>
              <a:gd name="connsiteY2270" fmla="*/ 110228 h 560417"/>
              <a:gd name="connsiteX2271" fmla="*/ 2388780 w 2491113"/>
              <a:gd name="connsiteY2271" fmla="*/ 98388 h 560417"/>
              <a:gd name="connsiteX2272" fmla="*/ 2395422 w 2491113"/>
              <a:gd name="connsiteY2272" fmla="*/ 86066 h 560417"/>
              <a:gd name="connsiteX2273" fmla="*/ 2400812 w 2491113"/>
              <a:gd name="connsiteY2273" fmla="*/ 86066 h 560417"/>
              <a:gd name="connsiteX2274" fmla="*/ 2406203 w 2491113"/>
              <a:gd name="connsiteY2274" fmla="*/ 84911 h 560417"/>
              <a:gd name="connsiteX2275" fmla="*/ 269992 w 2491113"/>
              <a:gd name="connsiteY2275" fmla="*/ 75523 h 560417"/>
              <a:gd name="connsiteX2276" fmla="*/ 157279 w 2491113"/>
              <a:gd name="connsiteY2276" fmla="*/ 116193 h 560417"/>
              <a:gd name="connsiteX2277" fmla="*/ 157252 w 2491113"/>
              <a:gd name="connsiteY2277" fmla="*/ 116193 h 560417"/>
              <a:gd name="connsiteX2278" fmla="*/ 75244 w 2491113"/>
              <a:gd name="connsiteY2278" fmla="*/ 280265 h 560417"/>
              <a:gd name="connsiteX2279" fmla="*/ 77591 w 2491113"/>
              <a:gd name="connsiteY2279" fmla="*/ 311466 h 560417"/>
              <a:gd name="connsiteX2280" fmla="*/ 78060 w 2491113"/>
              <a:gd name="connsiteY2280" fmla="*/ 314007 h 560417"/>
              <a:gd name="connsiteX2281" fmla="*/ 80269 w 2491113"/>
              <a:gd name="connsiteY2281" fmla="*/ 325383 h 560417"/>
              <a:gd name="connsiteX2282" fmla="*/ 84411 w 2491113"/>
              <a:gd name="connsiteY2282" fmla="*/ 341094 h 560417"/>
              <a:gd name="connsiteX2283" fmla="*/ 90430 w 2491113"/>
              <a:gd name="connsiteY2283" fmla="*/ 357661 h 560417"/>
              <a:gd name="connsiteX2284" fmla="*/ 91314 w 2491113"/>
              <a:gd name="connsiteY2284" fmla="*/ 359870 h 560417"/>
              <a:gd name="connsiteX2285" fmla="*/ 115723 w 2491113"/>
              <a:gd name="connsiteY2285" fmla="*/ 402669 h 560417"/>
              <a:gd name="connsiteX2286" fmla="*/ 115861 w 2491113"/>
              <a:gd name="connsiteY2286" fmla="*/ 402835 h 560417"/>
              <a:gd name="connsiteX2287" fmla="*/ 116068 w 2491113"/>
              <a:gd name="connsiteY2287" fmla="*/ 403114 h 560417"/>
              <a:gd name="connsiteX2288" fmla="*/ 176782 w 2491113"/>
              <a:gd name="connsiteY2288" fmla="*/ 457320 h 560417"/>
              <a:gd name="connsiteX2289" fmla="*/ 220102 w 2491113"/>
              <a:gd name="connsiteY2289" fmla="*/ 472393 h 560417"/>
              <a:gd name="connsiteX2290" fmla="*/ 216839 w 2491113"/>
              <a:gd name="connsiteY2290" fmla="*/ 467171 h 560417"/>
              <a:gd name="connsiteX2291" fmla="*/ 209135 w 2491113"/>
              <a:gd name="connsiteY2291" fmla="*/ 464410 h 560417"/>
              <a:gd name="connsiteX2292" fmla="*/ 207949 w 2491113"/>
              <a:gd name="connsiteY2292" fmla="*/ 463320 h 560417"/>
              <a:gd name="connsiteX2293" fmla="*/ 219766 w 2491113"/>
              <a:gd name="connsiteY2293" fmla="*/ 465321 h 560417"/>
              <a:gd name="connsiteX2294" fmla="*/ 225837 w 2491113"/>
              <a:gd name="connsiteY2294" fmla="*/ 472235 h 560417"/>
              <a:gd name="connsiteX2295" fmla="*/ 226632 w 2491113"/>
              <a:gd name="connsiteY2295" fmla="*/ 474665 h 560417"/>
              <a:gd name="connsiteX2296" fmla="*/ 238268 w 2491113"/>
              <a:gd name="connsiteY2296" fmla="*/ 478713 h 560417"/>
              <a:gd name="connsiteX2297" fmla="*/ 241414 w 2491113"/>
              <a:gd name="connsiteY2297" fmla="*/ 478713 h 560417"/>
              <a:gd name="connsiteX2298" fmla="*/ 241355 w 2491113"/>
              <a:gd name="connsiteY2298" fmla="*/ 479787 h 560417"/>
              <a:gd name="connsiteX2299" fmla="*/ 250994 w 2491113"/>
              <a:gd name="connsiteY2299" fmla="*/ 483141 h 560417"/>
              <a:gd name="connsiteX2300" fmla="*/ 290277 w 2491113"/>
              <a:gd name="connsiteY2300" fmla="*/ 484992 h 560417"/>
              <a:gd name="connsiteX2301" fmla="*/ 324271 w 2491113"/>
              <a:gd name="connsiteY2301" fmla="*/ 480012 h 560417"/>
              <a:gd name="connsiteX2302" fmla="*/ 324250 w 2491113"/>
              <a:gd name="connsiteY2302" fmla="*/ 480011 h 560417"/>
              <a:gd name="connsiteX2303" fmla="*/ 325824 w 2491113"/>
              <a:gd name="connsiteY2303" fmla="*/ 479514 h 560417"/>
              <a:gd name="connsiteX2304" fmla="*/ 315939 w 2491113"/>
              <a:gd name="connsiteY2304" fmla="*/ 479514 h 560417"/>
              <a:gd name="connsiteX2305" fmla="*/ 310416 w 2491113"/>
              <a:gd name="connsiteY2305" fmla="*/ 466978 h 560417"/>
              <a:gd name="connsiteX2306" fmla="*/ 296334 w 2491113"/>
              <a:gd name="connsiteY2306" fmla="*/ 466398 h 560417"/>
              <a:gd name="connsiteX2307" fmla="*/ 289293 w 2491113"/>
              <a:gd name="connsiteY2307" fmla="*/ 477167 h 560417"/>
              <a:gd name="connsiteX2308" fmla="*/ 288656 w 2491113"/>
              <a:gd name="connsiteY2308" fmla="*/ 478637 h 560417"/>
              <a:gd name="connsiteX2309" fmla="*/ 288658 w 2491113"/>
              <a:gd name="connsiteY2309" fmla="*/ 478603 h 560417"/>
              <a:gd name="connsiteX2310" fmla="*/ 288575 w 2491113"/>
              <a:gd name="connsiteY2310" fmla="*/ 478824 h 560417"/>
              <a:gd name="connsiteX2311" fmla="*/ 288656 w 2491113"/>
              <a:gd name="connsiteY2311" fmla="*/ 478637 h 560417"/>
              <a:gd name="connsiteX2312" fmla="*/ 288437 w 2491113"/>
              <a:gd name="connsiteY2312" fmla="*/ 482883 h 560417"/>
              <a:gd name="connsiteX2313" fmla="*/ 283412 w 2491113"/>
              <a:gd name="connsiteY2313" fmla="*/ 482883 h 560417"/>
              <a:gd name="connsiteX2314" fmla="*/ 285538 w 2491113"/>
              <a:gd name="connsiteY2314" fmla="*/ 482109 h 560417"/>
              <a:gd name="connsiteX2315" fmla="*/ 283771 w 2491113"/>
              <a:gd name="connsiteY2315" fmla="*/ 481806 h 560417"/>
              <a:gd name="connsiteX2316" fmla="*/ 284544 w 2491113"/>
              <a:gd name="connsiteY2316" fmla="*/ 480977 h 560417"/>
              <a:gd name="connsiteX2317" fmla="*/ 281783 w 2491113"/>
              <a:gd name="connsiteY2317" fmla="*/ 480977 h 560417"/>
              <a:gd name="connsiteX2318" fmla="*/ 282860 w 2491113"/>
              <a:gd name="connsiteY2318" fmla="*/ 480259 h 560417"/>
              <a:gd name="connsiteX2319" fmla="*/ 278110 w 2491113"/>
              <a:gd name="connsiteY2319" fmla="*/ 480259 h 560417"/>
              <a:gd name="connsiteX2320" fmla="*/ 279077 w 2491113"/>
              <a:gd name="connsiteY2320" fmla="*/ 479514 h 560417"/>
              <a:gd name="connsiteX2321" fmla="*/ 269330 w 2491113"/>
              <a:gd name="connsiteY2321" fmla="*/ 479514 h 560417"/>
              <a:gd name="connsiteX2322" fmla="*/ 263807 w 2491113"/>
              <a:gd name="connsiteY2322" fmla="*/ 466978 h 560417"/>
              <a:gd name="connsiteX2323" fmla="*/ 249725 w 2491113"/>
              <a:gd name="connsiteY2323" fmla="*/ 466398 h 560417"/>
              <a:gd name="connsiteX2324" fmla="*/ 242684 w 2491113"/>
              <a:gd name="connsiteY2324" fmla="*/ 477167 h 560417"/>
              <a:gd name="connsiteX2325" fmla="*/ 241441 w 2491113"/>
              <a:gd name="connsiteY2325" fmla="*/ 476780 h 560417"/>
              <a:gd name="connsiteX2326" fmla="*/ 244534 w 2491113"/>
              <a:gd name="connsiteY2326" fmla="*/ 467889 h 560417"/>
              <a:gd name="connsiteX2327" fmla="*/ 256352 w 2491113"/>
              <a:gd name="connsiteY2327" fmla="*/ 463140 h 560417"/>
              <a:gd name="connsiteX2328" fmla="*/ 272919 w 2491113"/>
              <a:gd name="connsiteY2328" fmla="*/ 467475 h 560417"/>
              <a:gd name="connsiteX2329" fmla="*/ 276095 w 2491113"/>
              <a:gd name="connsiteY2329" fmla="*/ 478189 h 560417"/>
              <a:gd name="connsiteX2330" fmla="*/ 287139 w 2491113"/>
              <a:gd name="connsiteY2330" fmla="*/ 477912 h 560417"/>
              <a:gd name="connsiteX2331" fmla="*/ 291281 w 2491113"/>
              <a:gd name="connsiteY2331" fmla="*/ 467889 h 560417"/>
              <a:gd name="connsiteX2332" fmla="*/ 303099 w 2491113"/>
              <a:gd name="connsiteY2332" fmla="*/ 463140 h 560417"/>
              <a:gd name="connsiteX2333" fmla="*/ 319667 w 2491113"/>
              <a:gd name="connsiteY2333" fmla="*/ 467475 h 560417"/>
              <a:gd name="connsiteX2334" fmla="*/ 322842 w 2491113"/>
              <a:gd name="connsiteY2334" fmla="*/ 478189 h 560417"/>
              <a:gd name="connsiteX2335" fmla="*/ 333186 w 2491113"/>
              <a:gd name="connsiteY2335" fmla="*/ 477930 h 560417"/>
              <a:gd name="connsiteX2336" fmla="*/ 333973 w 2491113"/>
              <a:gd name="connsiteY2336" fmla="*/ 477650 h 560417"/>
              <a:gd name="connsiteX2337" fmla="*/ 335565 w 2491113"/>
              <a:gd name="connsiteY2337" fmla="*/ 472773 h 560417"/>
              <a:gd name="connsiteX2338" fmla="*/ 340265 w 2491113"/>
              <a:gd name="connsiteY2338" fmla="*/ 465211 h 560417"/>
              <a:gd name="connsiteX2339" fmla="*/ 351835 w 2491113"/>
              <a:gd name="connsiteY2339" fmla="*/ 462588 h 560417"/>
              <a:gd name="connsiteX2340" fmla="*/ 351835 w 2491113"/>
              <a:gd name="connsiteY2340" fmla="*/ 466674 h 560417"/>
              <a:gd name="connsiteX2341" fmla="*/ 340348 w 2491113"/>
              <a:gd name="connsiteY2341" fmla="*/ 468331 h 560417"/>
              <a:gd name="connsiteX2342" fmla="*/ 336831 w 2491113"/>
              <a:gd name="connsiteY2342" fmla="*/ 473722 h 560417"/>
              <a:gd name="connsiteX2343" fmla="*/ 335996 w 2491113"/>
              <a:gd name="connsiteY2343" fmla="*/ 476930 h 560417"/>
              <a:gd name="connsiteX2344" fmla="*/ 367429 w 2491113"/>
              <a:gd name="connsiteY2344" fmla="*/ 465749 h 560417"/>
              <a:gd name="connsiteX2345" fmla="*/ 402989 w 2491113"/>
              <a:gd name="connsiteY2345" fmla="*/ 444322 h 560417"/>
              <a:gd name="connsiteX2346" fmla="*/ 444200 w 2491113"/>
              <a:gd name="connsiteY2346" fmla="*/ 157404 h 560417"/>
              <a:gd name="connsiteX2347" fmla="*/ 269992 w 2491113"/>
              <a:gd name="connsiteY2347" fmla="*/ 75523 h 560417"/>
              <a:gd name="connsiteX2348" fmla="*/ 181412 w 2491113"/>
              <a:gd name="connsiteY2348" fmla="*/ 74250 h 560417"/>
              <a:gd name="connsiteX2349" fmla="*/ 180556 w 2491113"/>
              <a:gd name="connsiteY2349" fmla="*/ 74968 h 560417"/>
              <a:gd name="connsiteX2350" fmla="*/ 179286 w 2491113"/>
              <a:gd name="connsiteY2350" fmla="*/ 75272 h 560417"/>
              <a:gd name="connsiteX2351" fmla="*/ 178099 w 2491113"/>
              <a:gd name="connsiteY2351" fmla="*/ 75824 h 560417"/>
              <a:gd name="connsiteX2352" fmla="*/ 176663 w 2491113"/>
              <a:gd name="connsiteY2352" fmla="*/ 75824 h 560417"/>
              <a:gd name="connsiteX2353" fmla="*/ 175448 w 2491113"/>
              <a:gd name="connsiteY2353" fmla="*/ 76211 h 560417"/>
              <a:gd name="connsiteX2354" fmla="*/ 175365 w 2491113"/>
              <a:gd name="connsiteY2354" fmla="*/ 76100 h 560417"/>
              <a:gd name="connsiteX2355" fmla="*/ 175945 w 2491113"/>
              <a:gd name="connsiteY2355" fmla="*/ 77978 h 560417"/>
              <a:gd name="connsiteX2356" fmla="*/ 176442 w 2491113"/>
              <a:gd name="connsiteY2356" fmla="*/ 79027 h 560417"/>
              <a:gd name="connsiteX2357" fmla="*/ 177823 w 2491113"/>
              <a:gd name="connsiteY2357" fmla="*/ 80352 h 560417"/>
              <a:gd name="connsiteX2358" fmla="*/ 179397 w 2491113"/>
              <a:gd name="connsiteY2358" fmla="*/ 81346 h 560417"/>
              <a:gd name="connsiteX2359" fmla="*/ 181274 w 2491113"/>
              <a:gd name="connsiteY2359" fmla="*/ 82451 h 560417"/>
              <a:gd name="connsiteX2360" fmla="*/ 182075 w 2491113"/>
              <a:gd name="connsiteY2360" fmla="*/ 83638 h 560417"/>
              <a:gd name="connsiteX2361" fmla="*/ 183483 w 2491113"/>
              <a:gd name="connsiteY2361" fmla="*/ 84052 h 560417"/>
              <a:gd name="connsiteX2362" fmla="*/ 184284 w 2491113"/>
              <a:gd name="connsiteY2362" fmla="*/ 82837 h 560417"/>
              <a:gd name="connsiteX2363" fmla="*/ 185333 w 2491113"/>
              <a:gd name="connsiteY2363" fmla="*/ 82175 h 560417"/>
              <a:gd name="connsiteX2364" fmla="*/ 186272 w 2491113"/>
              <a:gd name="connsiteY2364" fmla="*/ 80932 h 560417"/>
              <a:gd name="connsiteX2365" fmla="*/ 186493 w 2491113"/>
              <a:gd name="connsiteY2365" fmla="*/ 79662 h 560417"/>
              <a:gd name="connsiteX2366" fmla="*/ 186355 w 2491113"/>
              <a:gd name="connsiteY2366" fmla="*/ 78033 h 560417"/>
              <a:gd name="connsiteX2367" fmla="*/ 186521 w 2491113"/>
              <a:gd name="connsiteY2367" fmla="*/ 76542 h 560417"/>
              <a:gd name="connsiteX2368" fmla="*/ 185941 w 2491113"/>
              <a:gd name="connsiteY2368" fmla="*/ 75382 h 560417"/>
              <a:gd name="connsiteX2369" fmla="*/ 184809 w 2491113"/>
              <a:gd name="connsiteY2369" fmla="*/ 74858 h 560417"/>
              <a:gd name="connsiteX2370" fmla="*/ 181412 w 2491113"/>
              <a:gd name="connsiteY2370" fmla="*/ 74250 h 560417"/>
              <a:gd name="connsiteX2371" fmla="*/ 166778 w 2491113"/>
              <a:gd name="connsiteY2371" fmla="*/ 70522 h 560417"/>
              <a:gd name="connsiteX2372" fmla="*/ 167027 w 2491113"/>
              <a:gd name="connsiteY2372" fmla="*/ 71847 h 560417"/>
              <a:gd name="connsiteX2373" fmla="*/ 166474 w 2491113"/>
              <a:gd name="connsiteY2373" fmla="*/ 73642 h 560417"/>
              <a:gd name="connsiteX2374" fmla="*/ 165701 w 2491113"/>
              <a:gd name="connsiteY2374" fmla="*/ 75630 h 560417"/>
              <a:gd name="connsiteX2375" fmla="*/ 164431 w 2491113"/>
              <a:gd name="connsiteY2375" fmla="*/ 77011 h 560417"/>
              <a:gd name="connsiteX2376" fmla="*/ 163050 w 2491113"/>
              <a:gd name="connsiteY2376" fmla="*/ 76680 h 560417"/>
              <a:gd name="connsiteX2377" fmla="*/ 163050 w 2491113"/>
              <a:gd name="connsiteY2377" fmla="*/ 75271 h 560417"/>
              <a:gd name="connsiteX2378" fmla="*/ 164542 w 2491113"/>
              <a:gd name="connsiteY2378" fmla="*/ 73200 h 560417"/>
              <a:gd name="connsiteX2379" fmla="*/ 165011 w 2491113"/>
              <a:gd name="connsiteY2379" fmla="*/ 72234 h 560417"/>
              <a:gd name="connsiteX2380" fmla="*/ 165839 w 2491113"/>
              <a:gd name="connsiteY2380" fmla="*/ 71268 h 560417"/>
              <a:gd name="connsiteX2381" fmla="*/ 166778 w 2491113"/>
              <a:gd name="connsiteY2381" fmla="*/ 70522 h 560417"/>
              <a:gd name="connsiteX2382" fmla="*/ 169153 w 2491113"/>
              <a:gd name="connsiteY2382" fmla="*/ 62874 h 560417"/>
              <a:gd name="connsiteX2383" fmla="*/ 167800 w 2491113"/>
              <a:gd name="connsiteY2383" fmla="*/ 63619 h 560417"/>
              <a:gd name="connsiteX2384" fmla="*/ 166364 w 2491113"/>
              <a:gd name="connsiteY2384" fmla="*/ 63868 h 560417"/>
              <a:gd name="connsiteX2385" fmla="*/ 165729 w 2491113"/>
              <a:gd name="connsiteY2385" fmla="*/ 64586 h 560417"/>
              <a:gd name="connsiteX2386" fmla="*/ 165287 w 2491113"/>
              <a:gd name="connsiteY2386" fmla="*/ 65359 h 560417"/>
              <a:gd name="connsiteX2387" fmla="*/ 164817 w 2491113"/>
              <a:gd name="connsiteY2387" fmla="*/ 66325 h 560417"/>
              <a:gd name="connsiteX2388" fmla="*/ 163823 w 2491113"/>
              <a:gd name="connsiteY2388" fmla="*/ 67651 h 560417"/>
              <a:gd name="connsiteX2389" fmla="*/ 162995 w 2491113"/>
              <a:gd name="connsiteY2389" fmla="*/ 68507 h 560417"/>
              <a:gd name="connsiteX2390" fmla="*/ 162029 w 2491113"/>
              <a:gd name="connsiteY2390" fmla="*/ 69722 h 560417"/>
              <a:gd name="connsiteX2391" fmla="*/ 160593 w 2491113"/>
              <a:gd name="connsiteY2391" fmla="*/ 71213 h 560417"/>
              <a:gd name="connsiteX2392" fmla="*/ 158688 w 2491113"/>
              <a:gd name="connsiteY2392" fmla="*/ 73256 h 560417"/>
              <a:gd name="connsiteX2393" fmla="*/ 157749 w 2491113"/>
              <a:gd name="connsiteY2393" fmla="*/ 72897 h 560417"/>
              <a:gd name="connsiteX2394" fmla="*/ 156285 w 2491113"/>
              <a:gd name="connsiteY2394" fmla="*/ 72897 h 560417"/>
              <a:gd name="connsiteX2395" fmla="*/ 155347 w 2491113"/>
              <a:gd name="connsiteY2395" fmla="*/ 74195 h 560417"/>
              <a:gd name="connsiteX2396" fmla="*/ 155512 w 2491113"/>
              <a:gd name="connsiteY2396" fmla="*/ 77426 h 560417"/>
              <a:gd name="connsiteX2397" fmla="*/ 156948 w 2491113"/>
              <a:gd name="connsiteY2397" fmla="*/ 79552 h 560417"/>
              <a:gd name="connsiteX2398" fmla="*/ 158605 w 2491113"/>
              <a:gd name="connsiteY2398" fmla="*/ 81484 h 560417"/>
              <a:gd name="connsiteX2399" fmla="*/ 159958 w 2491113"/>
              <a:gd name="connsiteY2399" fmla="*/ 82920 h 560417"/>
              <a:gd name="connsiteX2400" fmla="*/ 160786 w 2491113"/>
              <a:gd name="connsiteY2400" fmla="*/ 83997 h 560417"/>
              <a:gd name="connsiteX2401" fmla="*/ 161394 w 2491113"/>
              <a:gd name="connsiteY2401" fmla="*/ 84411 h 560417"/>
              <a:gd name="connsiteX2402" fmla="*/ 162360 w 2491113"/>
              <a:gd name="connsiteY2402" fmla="*/ 85323 h 560417"/>
              <a:gd name="connsiteX2403" fmla="*/ 163161 w 2491113"/>
              <a:gd name="connsiteY2403" fmla="*/ 85488 h 560417"/>
              <a:gd name="connsiteX2404" fmla="*/ 164735 w 2491113"/>
              <a:gd name="connsiteY2404" fmla="*/ 84743 h 560417"/>
              <a:gd name="connsiteX2405" fmla="*/ 165535 w 2491113"/>
              <a:gd name="connsiteY2405" fmla="*/ 84025 h 560417"/>
              <a:gd name="connsiteX2406" fmla="*/ 166916 w 2491113"/>
              <a:gd name="connsiteY2406" fmla="*/ 83638 h 560417"/>
              <a:gd name="connsiteX2407" fmla="*/ 167744 w 2491113"/>
              <a:gd name="connsiteY2407" fmla="*/ 84135 h 560417"/>
              <a:gd name="connsiteX2408" fmla="*/ 168794 w 2491113"/>
              <a:gd name="connsiteY2408" fmla="*/ 86455 h 560417"/>
              <a:gd name="connsiteX2409" fmla="*/ 169760 w 2491113"/>
              <a:gd name="connsiteY2409" fmla="*/ 88084 h 560417"/>
              <a:gd name="connsiteX2410" fmla="*/ 170450 w 2491113"/>
              <a:gd name="connsiteY2410" fmla="*/ 89271 h 560417"/>
              <a:gd name="connsiteX2411" fmla="*/ 169981 w 2491113"/>
              <a:gd name="connsiteY2411" fmla="*/ 91784 h 560417"/>
              <a:gd name="connsiteX2412" fmla="*/ 167800 w 2491113"/>
              <a:gd name="connsiteY2412" fmla="*/ 92253 h 560417"/>
              <a:gd name="connsiteX2413" fmla="*/ 166888 w 2491113"/>
              <a:gd name="connsiteY2413" fmla="*/ 93496 h 560417"/>
              <a:gd name="connsiteX2414" fmla="*/ 169981 w 2491113"/>
              <a:gd name="connsiteY2414" fmla="*/ 94297 h 560417"/>
              <a:gd name="connsiteX2415" fmla="*/ 171417 w 2491113"/>
              <a:gd name="connsiteY2415" fmla="*/ 95180 h 560417"/>
              <a:gd name="connsiteX2416" fmla="*/ 173046 w 2491113"/>
              <a:gd name="connsiteY2416" fmla="*/ 95014 h 560417"/>
              <a:gd name="connsiteX2417" fmla="*/ 174150 w 2491113"/>
              <a:gd name="connsiteY2417" fmla="*/ 95153 h 560417"/>
              <a:gd name="connsiteX2418" fmla="*/ 175338 w 2491113"/>
              <a:gd name="connsiteY2418" fmla="*/ 95014 h 560417"/>
              <a:gd name="connsiteX2419" fmla="*/ 176194 w 2491113"/>
              <a:gd name="connsiteY2419" fmla="*/ 95014 h 560417"/>
              <a:gd name="connsiteX2420" fmla="*/ 177133 w 2491113"/>
              <a:gd name="connsiteY2420" fmla="*/ 93496 h 560417"/>
              <a:gd name="connsiteX2421" fmla="*/ 177712 w 2491113"/>
              <a:gd name="connsiteY2421" fmla="*/ 91176 h 560417"/>
              <a:gd name="connsiteX2422" fmla="*/ 177851 w 2491113"/>
              <a:gd name="connsiteY2422" fmla="*/ 88415 h 560417"/>
              <a:gd name="connsiteX2423" fmla="*/ 173515 w 2491113"/>
              <a:gd name="connsiteY2423" fmla="*/ 81208 h 560417"/>
              <a:gd name="connsiteX2424" fmla="*/ 172300 w 2491113"/>
              <a:gd name="connsiteY2424" fmla="*/ 79745 h 560417"/>
              <a:gd name="connsiteX2425" fmla="*/ 172549 w 2491113"/>
              <a:gd name="connsiteY2425" fmla="*/ 78392 h 560417"/>
              <a:gd name="connsiteX2426" fmla="*/ 173322 w 2491113"/>
              <a:gd name="connsiteY2426" fmla="*/ 77784 h 560417"/>
              <a:gd name="connsiteX2427" fmla="*/ 173570 w 2491113"/>
              <a:gd name="connsiteY2427" fmla="*/ 75686 h 560417"/>
              <a:gd name="connsiteX2428" fmla="*/ 173570 w 2491113"/>
              <a:gd name="connsiteY2428" fmla="*/ 69722 h 560417"/>
              <a:gd name="connsiteX2429" fmla="*/ 173570 w 2491113"/>
              <a:gd name="connsiteY2429" fmla="*/ 67955 h 560417"/>
              <a:gd name="connsiteX2430" fmla="*/ 174178 w 2491113"/>
              <a:gd name="connsiteY2430" fmla="*/ 65331 h 560417"/>
              <a:gd name="connsiteX2431" fmla="*/ 173405 w 2491113"/>
              <a:gd name="connsiteY2431" fmla="*/ 64144 h 560417"/>
              <a:gd name="connsiteX2432" fmla="*/ 171914 w 2491113"/>
              <a:gd name="connsiteY2432" fmla="*/ 62874 h 560417"/>
              <a:gd name="connsiteX2433" fmla="*/ 169153 w 2491113"/>
              <a:gd name="connsiteY2433" fmla="*/ 62874 h 560417"/>
              <a:gd name="connsiteX2434" fmla="*/ 405513 w 2491113"/>
              <a:gd name="connsiteY2434" fmla="*/ 59201 h 560417"/>
              <a:gd name="connsiteX2435" fmla="*/ 404602 w 2491113"/>
              <a:gd name="connsiteY2435" fmla="*/ 59505 h 560417"/>
              <a:gd name="connsiteX2436" fmla="*/ 403663 w 2491113"/>
              <a:gd name="connsiteY2436" fmla="*/ 61355 h 560417"/>
              <a:gd name="connsiteX2437" fmla="*/ 402254 w 2491113"/>
              <a:gd name="connsiteY2437" fmla="*/ 63288 h 560417"/>
              <a:gd name="connsiteX2438" fmla="*/ 399687 w 2491113"/>
              <a:gd name="connsiteY2438" fmla="*/ 66049 h 560417"/>
              <a:gd name="connsiteX2439" fmla="*/ 395462 w 2491113"/>
              <a:gd name="connsiteY2439" fmla="*/ 65249 h 560417"/>
              <a:gd name="connsiteX2440" fmla="*/ 393336 w 2491113"/>
              <a:gd name="connsiteY2440" fmla="*/ 63951 h 560417"/>
              <a:gd name="connsiteX2441" fmla="*/ 392121 w 2491113"/>
              <a:gd name="connsiteY2441" fmla="*/ 63951 h 560417"/>
              <a:gd name="connsiteX2442" fmla="*/ 390851 w 2491113"/>
              <a:gd name="connsiteY2442" fmla="*/ 63730 h 560417"/>
              <a:gd name="connsiteX2443" fmla="*/ 389553 w 2491113"/>
              <a:gd name="connsiteY2443" fmla="*/ 64116 h 560417"/>
              <a:gd name="connsiteX2444" fmla="*/ 388310 w 2491113"/>
              <a:gd name="connsiteY2444" fmla="*/ 65193 h 560417"/>
              <a:gd name="connsiteX2445" fmla="*/ 388780 w 2491113"/>
              <a:gd name="connsiteY2445" fmla="*/ 68369 h 560417"/>
              <a:gd name="connsiteX2446" fmla="*/ 389884 w 2491113"/>
              <a:gd name="connsiteY2446" fmla="*/ 69943 h 560417"/>
              <a:gd name="connsiteX2447" fmla="*/ 390851 w 2491113"/>
              <a:gd name="connsiteY2447" fmla="*/ 70495 h 560417"/>
              <a:gd name="connsiteX2448" fmla="*/ 392010 w 2491113"/>
              <a:gd name="connsiteY2448" fmla="*/ 70799 h 560417"/>
              <a:gd name="connsiteX2449" fmla="*/ 392784 w 2491113"/>
              <a:gd name="connsiteY2449" fmla="*/ 71240 h 560417"/>
              <a:gd name="connsiteX2450" fmla="*/ 393805 w 2491113"/>
              <a:gd name="connsiteY2450" fmla="*/ 71765 h 560417"/>
              <a:gd name="connsiteX2451" fmla="*/ 392590 w 2491113"/>
              <a:gd name="connsiteY2451" fmla="*/ 72925 h 560417"/>
              <a:gd name="connsiteX2452" fmla="*/ 388752 w 2491113"/>
              <a:gd name="connsiteY2452" fmla="*/ 75189 h 560417"/>
              <a:gd name="connsiteX2453" fmla="*/ 381076 w 2491113"/>
              <a:gd name="connsiteY2453" fmla="*/ 77067 h 560417"/>
              <a:gd name="connsiteX2454" fmla="*/ 380137 w 2491113"/>
              <a:gd name="connsiteY2454" fmla="*/ 77067 h 560417"/>
              <a:gd name="connsiteX2455" fmla="*/ 378618 w 2491113"/>
              <a:gd name="connsiteY2455" fmla="*/ 77260 h 560417"/>
              <a:gd name="connsiteX2456" fmla="*/ 376575 w 2491113"/>
              <a:gd name="connsiteY2456" fmla="*/ 77260 h 560417"/>
              <a:gd name="connsiteX2457" fmla="*/ 376575 w 2491113"/>
              <a:gd name="connsiteY2457" fmla="*/ 77149 h 560417"/>
              <a:gd name="connsiteX2458" fmla="*/ 375222 w 2491113"/>
              <a:gd name="connsiteY2458" fmla="*/ 77481 h 560417"/>
              <a:gd name="connsiteX2459" fmla="*/ 376051 w 2491113"/>
              <a:gd name="connsiteY2459" fmla="*/ 78447 h 560417"/>
              <a:gd name="connsiteX2460" fmla="*/ 376051 w 2491113"/>
              <a:gd name="connsiteY2460" fmla="*/ 80049 h 560417"/>
              <a:gd name="connsiteX2461" fmla="*/ 376437 w 2491113"/>
              <a:gd name="connsiteY2461" fmla="*/ 81208 h 560417"/>
              <a:gd name="connsiteX2462" fmla="*/ 377790 w 2491113"/>
              <a:gd name="connsiteY2462" fmla="*/ 81678 h 560417"/>
              <a:gd name="connsiteX2463" fmla="*/ 380275 w 2491113"/>
              <a:gd name="connsiteY2463" fmla="*/ 82396 h 560417"/>
              <a:gd name="connsiteX2464" fmla="*/ 383395 w 2491113"/>
              <a:gd name="connsiteY2464" fmla="*/ 82396 h 560417"/>
              <a:gd name="connsiteX2465" fmla="*/ 387730 w 2491113"/>
              <a:gd name="connsiteY2465" fmla="*/ 82396 h 560417"/>
              <a:gd name="connsiteX2466" fmla="*/ 392618 w 2491113"/>
              <a:gd name="connsiteY2466" fmla="*/ 81181 h 560417"/>
              <a:gd name="connsiteX2467" fmla="*/ 396649 w 2491113"/>
              <a:gd name="connsiteY2467" fmla="*/ 79137 h 560417"/>
              <a:gd name="connsiteX2468" fmla="*/ 398196 w 2491113"/>
              <a:gd name="connsiteY2468" fmla="*/ 83666 h 560417"/>
              <a:gd name="connsiteX2469" fmla="*/ 398748 w 2491113"/>
              <a:gd name="connsiteY2469" fmla="*/ 86040 h 560417"/>
              <a:gd name="connsiteX2470" fmla="*/ 399328 w 2491113"/>
              <a:gd name="connsiteY2470" fmla="*/ 90210 h 560417"/>
              <a:gd name="connsiteX2471" fmla="*/ 399328 w 2491113"/>
              <a:gd name="connsiteY2471" fmla="*/ 94849 h 560417"/>
              <a:gd name="connsiteX2472" fmla="*/ 400101 w 2491113"/>
              <a:gd name="connsiteY2472" fmla="*/ 96505 h 560417"/>
              <a:gd name="connsiteX2473" fmla="*/ 402199 w 2491113"/>
              <a:gd name="connsiteY2473" fmla="*/ 98135 h 560417"/>
              <a:gd name="connsiteX2474" fmla="*/ 403497 w 2491113"/>
              <a:gd name="connsiteY2474" fmla="*/ 99239 h 560417"/>
              <a:gd name="connsiteX2475" fmla="*/ 405181 w 2491113"/>
              <a:gd name="connsiteY2475" fmla="*/ 100178 h 560417"/>
              <a:gd name="connsiteX2476" fmla="*/ 406728 w 2491113"/>
              <a:gd name="connsiteY2476" fmla="*/ 101200 h 560417"/>
              <a:gd name="connsiteX2477" fmla="*/ 407528 w 2491113"/>
              <a:gd name="connsiteY2477" fmla="*/ 101476 h 560417"/>
              <a:gd name="connsiteX2478" fmla="*/ 408578 w 2491113"/>
              <a:gd name="connsiteY2478" fmla="*/ 101282 h 560417"/>
              <a:gd name="connsiteX2479" fmla="*/ 410842 w 2491113"/>
              <a:gd name="connsiteY2479" fmla="*/ 101282 h 560417"/>
              <a:gd name="connsiteX2480" fmla="*/ 411643 w 2491113"/>
              <a:gd name="connsiteY2480" fmla="*/ 100233 h 560417"/>
              <a:gd name="connsiteX2481" fmla="*/ 412443 w 2491113"/>
              <a:gd name="connsiteY2481" fmla="*/ 99626 h 560417"/>
              <a:gd name="connsiteX2482" fmla="*/ 411670 w 2491113"/>
              <a:gd name="connsiteY2482" fmla="*/ 98549 h 560417"/>
              <a:gd name="connsiteX2483" fmla="*/ 409296 w 2491113"/>
              <a:gd name="connsiteY2483" fmla="*/ 95788 h 560417"/>
              <a:gd name="connsiteX2484" fmla="*/ 408467 w 2491113"/>
              <a:gd name="connsiteY2484" fmla="*/ 94158 h 560417"/>
              <a:gd name="connsiteX2485" fmla="*/ 407114 w 2491113"/>
              <a:gd name="connsiteY2485" fmla="*/ 92446 h 560417"/>
              <a:gd name="connsiteX2486" fmla="*/ 405264 w 2491113"/>
              <a:gd name="connsiteY2486" fmla="*/ 88581 h 560417"/>
              <a:gd name="connsiteX2487" fmla="*/ 404215 w 2491113"/>
              <a:gd name="connsiteY2487" fmla="*/ 83500 h 560417"/>
              <a:gd name="connsiteX2488" fmla="*/ 402558 w 2491113"/>
              <a:gd name="connsiteY2488" fmla="*/ 77039 h 560417"/>
              <a:gd name="connsiteX2489" fmla="*/ 403387 w 2491113"/>
              <a:gd name="connsiteY2489" fmla="*/ 74996 h 560417"/>
              <a:gd name="connsiteX2490" fmla="*/ 404850 w 2491113"/>
              <a:gd name="connsiteY2490" fmla="*/ 74278 h 560417"/>
              <a:gd name="connsiteX2491" fmla="*/ 407832 w 2491113"/>
              <a:gd name="connsiteY2491" fmla="*/ 74747 h 560417"/>
              <a:gd name="connsiteX2492" fmla="*/ 409544 w 2491113"/>
              <a:gd name="connsiteY2492" fmla="*/ 75465 h 560417"/>
              <a:gd name="connsiteX2493" fmla="*/ 411505 w 2491113"/>
              <a:gd name="connsiteY2493" fmla="*/ 75879 h 560417"/>
              <a:gd name="connsiteX2494" fmla="*/ 414487 w 2491113"/>
              <a:gd name="connsiteY2494" fmla="*/ 76238 h 560417"/>
              <a:gd name="connsiteX2495" fmla="*/ 415950 w 2491113"/>
              <a:gd name="connsiteY2495" fmla="*/ 76072 h 560417"/>
              <a:gd name="connsiteX2496" fmla="*/ 416806 w 2491113"/>
              <a:gd name="connsiteY2496" fmla="*/ 75714 h 560417"/>
              <a:gd name="connsiteX2497" fmla="*/ 416806 w 2491113"/>
              <a:gd name="connsiteY2497" fmla="*/ 72510 h 560417"/>
              <a:gd name="connsiteX2498" fmla="*/ 415288 w 2491113"/>
              <a:gd name="connsiteY2498" fmla="*/ 70854 h 560417"/>
              <a:gd name="connsiteX2499" fmla="*/ 413134 w 2491113"/>
              <a:gd name="connsiteY2499" fmla="*/ 69611 h 560417"/>
              <a:gd name="connsiteX2500" fmla="*/ 411146 w 2491113"/>
              <a:gd name="connsiteY2500" fmla="*/ 69777 h 560417"/>
              <a:gd name="connsiteX2501" fmla="*/ 409710 w 2491113"/>
              <a:gd name="connsiteY2501" fmla="*/ 69501 h 560417"/>
              <a:gd name="connsiteX2502" fmla="*/ 408440 w 2491113"/>
              <a:gd name="connsiteY2502" fmla="*/ 69363 h 560417"/>
              <a:gd name="connsiteX2503" fmla="*/ 407501 w 2491113"/>
              <a:gd name="connsiteY2503" fmla="*/ 69114 h 560417"/>
              <a:gd name="connsiteX2504" fmla="*/ 408219 w 2491113"/>
              <a:gd name="connsiteY2504" fmla="*/ 67955 h 560417"/>
              <a:gd name="connsiteX2505" fmla="*/ 410207 w 2491113"/>
              <a:gd name="connsiteY2505" fmla="*/ 66408 h 560417"/>
              <a:gd name="connsiteX2506" fmla="*/ 410621 w 2491113"/>
              <a:gd name="connsiteY2506" fmla="*/ 65193 h 560417"/>
              <a:gd name="connsiteX2507" fmla="*/ 410897 w 2491113"/>
              <a:gd name="connsiteY2507" fmla="*/ 63868 h 560417"/>
              <a:gd name="connsiteX2508" fmla="*/ 410069 w 2491113"/>
              <a:gd name="connsiteY2508" fmla="*/ 61631 h 560417"/>
              <a:gd name="connsiteX2509" fmla="*/ 408108 w 2491113"/>
              <a:gd name="connsiteY2509" fmla="*/ 60389 h 560417"/>
              <a:gd name="connsiteX2510" fmla="*/ 406838 w 2491113"/>
              <a:gd name="connsiteY2510" fmla="*/ 60113 h 560417"/>
              <a:gd name="connsiteX2511" fmla="*/ 405513 w 2491113"/>
              <a:gd name="connsiteY2511" fmla="*/ 59201 h 560417"/>
              <a:gd name="connsiteX2512" fmla="*/ 224819 w 2491113"/>
              <a:gd name="connsiteY2512" fmla="*/ 54922 h 560417"/>
              <a:gd name="connsiteX2513" fmla="*/ 224902 w 2491113"/>
              <a:gd name="connsiteY2513" fmla="*/ 55032 h 560417"/>
              <a:gd name="connsiteX2514" fmla="*/ 224838 w 2491113"/>
              <a:gd name="connsiteY2514" fmla="*/ 54959 h 560417"/>
              <a:gd name="connsiteX2515" fmla="*/ 158936 w 2491113"/>
              <a:gd name="connsiteY2515" fmla="*/ 49675 h 560417"/>
              <a:gd name="connsiteX2516" fmla="*/ 157528 w 2491113"/>
              <a:gd name="connsiteY2516" fmla="*/ 50034 h 560417"/>
              <a:gd name="connsiteX2517" fmla="*/ 156534 w 2491113"/>
              <a:gd name="connsiteY2517" fmla="*/ 50034 h 560417"/>
              <a:gd name="connsiteX2518" fmla="*/ 155236 w 2491113"/>
              <a:gd name="connsiteY2518" fmla="*/ 50807 h 560417"/>
              <a:gd name="connsiteX2519" fmla="*/ 154159 w 2491113"/>
              <a:gd name="connsiteY2519" fmla="*/ 51332 h 560417"/>
              <a:gd name="connsiteX2520" fmla="*/ 153496 w 2491113"/>
              <a:gd name="connsiteY2520" fmla="*/ 52160 h 560417"/>
              <a:gd name="connsiteX2521" fmla="*/ 152668 w 2491113"/>
              <a:gd name="connsiteY2521" fmla="*/ 52768 h 560417"/>
              <a:gd name="connsiteX2522" fmla="*/ 152005 w 2491113"/>
              <a:gd name="connsiteY2522" fmla="*/ 53679 h 560417"/>
              <a:gd name="connsiteX2523" fmla="*/ 150625 w 2491113"/>
              <a:gd name="connsiteY2523" fmla="*/ 54839 h 560417"/>
              <a:gd name="connsiteX2524" fmla="*/ 150818 w 2491113"/>
              <a:gd name="connsiteY2524" fmla="*/ 55888 h 560417"/>
              <a:gd name="connsiteX2525" fmla="*/ 153358 w 2491113"/>
              <a:gd name="connsiteY2525" fmla="*/ 57793 h 560417"/>
              <a:gd name="connsiteX2526" fmla="*/ 153635 w 2491113"/>
              <a:gd name="connsiteY2526" fmla="*/ 58981 h 560417"/>
              <a:gd name="connsiteX2527" fmla="*/ 153828 w 2491113"/>
              <a:gd name="connsiteY2527" fmla="*/ 59975 h 560417"/>
              <a:gd name="connsiteX2528" fmla="*/ 154132 w 2491113"/>
              <a:gd name="connsiteY2528" fmla="*/ 60941 h 560417"/>
              <a:gd name="connsiteX2529" fmla="*/ 155291 w 2491113"/>
              <a:gd name="connsiteY2529" fmla="*/ 60941 h 560417"/>
              <a:gd name="connsiteX2530" fmla="*/ 156313 w 2491113"/>
              <a:gd name="connsiteY2530" fmla="*/ 60720 h 560417"/>
              <a:gd name="connsiteX2531" fmla="*/ 156920 w 2491113"/>
              <a:gd name="connsiteY2531" fmla="*/ 61438 h 560417"/>
              <a:gd name="connsiteX2532" fmla="*/ 156147 w 2491113"/>
              <a:gd name="connsiteY2532" fmla="*/ 62874 h 560417"/>
              <a:gd name="connsiteX2533" fmla="*/ 153745 w 2491113"/>
              <a:gd name="connsiteY2533" fmla="*/ 65635 h 560417"/>
              <a:gd name="connsiteX2534" fmla="*/ 152309 w 2491113"/>
              <a:gd name="connsiteY2534" fmla="*/ 66795 h 560417"/>
              <a:gd name="connsiteX2535" fmla="*/ 149023 w 2491113"/>
              <a:gd name="connsiteY2535" fmla="*/ 69805 h 560417"/>
              <a:gd name="connsiteX2536" fmla="*/ 147781 w 2491113"/>
              <a:gd name="connsiteY2536" fmla="*/ 71268 h 560417"/>
              <a:gd name="connsiteX2537" fmla="*/ 146814 w 2491113"/>
              <a:gd name="connsiteY2537" fmla="*/ 71268 h 560417"/>
              <a:gd name="connsiteX2538" fmla="*/ 146814 w 2491113"/>
              <a:gd name="connsiteY2538" fmla="*/ 71158 h 560417"/>
              <a:gd name="connsiteX2539" fmla="*/ 144799 w 2491113"/>
              <a:gd name="connsiteY2539" fmla="*/ 74250 h 560417"/>
              <a:gd name="connsiteX2540" fmla="*/ 145102 w 2491113"/>
              <a:gd name="connsiteY2540" fmla="*/ 75327 h 560417"/>
              <a:gd name="connsiteX2541" fmla="*/ 145903 w 2491113"/>
              <a:gd name="connsiteY2541" fmla="*/ 76514 h 560417"/>
              <a:gd name="connsiteX2542" fmla="*/ 147118 w 2491113"/>
              <a:gd name="connsiteY2542" fmla="*/ 77729 h 560417"/>
              <a:gd name="connsiteX2543" fmla="*/ 148554 w 2491113"/>
              <a:gd name="connsiteY2543" fmla="*/ 77011 h 560417"/>
              <a:gd name="connsiteX2544" fmla="*/ 149603 w 2491113"/>
              <a:gd name="connsiteY2544" fmla="*/ 77011 h 560417"/>
              <a:gd name="connsiteX2545" fmla="*/ 150211 w 2491113"/>
              <a:gd name="connsiteY2545" fmla="*/ 75934 h 560417"/>
              <a:gd name="connsiteX2546" fmla="*/ 151067 w 2491113"/>
              <a:gd name="connsiteY2546" fmla="*/ 74940 h 560417"/>
              <a:gd name="connsiteX2547" fmla="*/ 152116 w 2491113"/>
              <a:gd name="connsiteY2547" fmla="*/ 73864 h 560417"/>
              <a:gd name="connsiteX2548" fmla="*/ 152861 w 2491113"/>
              <a:gd name="connsiteY2548" fmla="*/ 73367 h 560417"/>
              <a:gd name="connsiteX2549" fmla="*/ 153828 w 2491113"/>
              <a:gd name="connsiteY2549" fmla="*/ 72731 h 560417"/>
              <a:gd name="connsiteX2550" fmla="*/ 154767 w 2491113"/>
              <a:gd name="connsiteY2550" fmla="*/ 71765 h 560417"/>
              <a:gd name="connsiteX2551" fmla="*/ 155705 w 2491113"/>
              <a:gd name="connsiteY2551" fmla="*/ 70992 h 560417"/>
              <a:gd name="connsiteX2552" fmla="*/ 156755 w 2491113"/>
              <a:gd name="connsiteY2552" fmla="*/ 69970 h 560417"/>
              <a:gd name="connsiteX2553" fmla="*/ 157859 w 2491113"/>
              <a:gd name="connsiteY2553" fmla="*/ 68838 h 560417"/>
              <a:gd name="connsiteX2554" fmla="*/ 158991 w 2491113"/>
              <a:gd name="connsiteY2554" fmla="*/ 67678 h 560417"/>
              <a:gd name="connsiteX2555" fmla="*/ 163078 w 2491113"/>
              <a:gd name="connsiteY2555" fmla="*/ 63564 h 560417"/>
              <a:gd name="connsiteX2556" fmla="*/ 164624 w 2491113"/>
              <a:gd name="connsiteY2556" fmla="*/ 61466 h 560417"/>
              <a:gd name="connsiteX2557" fmla="*/ 166088 w 2491113"/>
              <a:gd name="connsiteY2557" fmla="*/ 60665 h 560417"/>
              <a:gd name="connsiteX2558" fmla="*/ 167247 w 2491113"/>
              <a:gd name="connsiteY2558" fmla="*/ 59257 h 560417"/>
              <a:gd name="connsiteX2559" fmla="*/ 168462 w 2491113"/>
              <a:gd name="connsiteY2559" fmla="*/ 57931 h 560417"/>
              <a:gd name="connsiteX2560" fmla="*/ 169953 w 2491113"/>
              <a:gd name="connsiteY2560" fmla="*/ 56772 h 560417"/>
              <a:gd name="connsiteX2561" fmla="*/ 171886 w 2491113"/>
              <a:gd name="connsiteY2561" fmla="*/ 55391 h 560417"/>
              <a:gd name="connsiteX2562" fmla="*/ 173322 w 2491113"/>
              <a:gd name="connsiteY2562" fmla="*/ 55032 h 560417"/>
              <a:gd name="connsiteX2563" fmla="*/ 174399 w 2491113"/>
              <a:gd name="connsiteY2563" fmla="*/ 51801 h 560417"/>
              <a:gd name="connsiteX2564" fmla="*/ 173709 w 2491113"/>
              <a:gd name="connsiteY2564" fmla="*/ 50504 h 560417"/>
              <a:gd name="connsiteX2565" fmla="*/ 172797 w 2491113"/>
              <a:gd name="connsiteY2565" fmla="*/ 50227 h 560417"/>
              <a:gd name="connsiteX2566" fmla="*/ 170892 w 2491113"/>
              <a:gd name="connsiteY2566" fmla="*/ 49896 h 560417"/>
              <a:gd name="connsiteX2567" fmla="*/ 169677 w 2491113"/>
              <a:gd name="connsiteY2567" fmla="*/ 50172 h 560417"/>
              <a:gd name="connsiteX2568" fmla="*/ 168407 w 2491113"/>
              <a:gd name="connsiteY2568" fmla="*/ 50366 h 560417"/>
              <a:gd name="connsiteX2569" fmla="*/ 166419 w 2491113"/>
              <a:gd name="connsiteY2569" fmla="*/ 52271 h 560417"/>
              <a:gd name="connsiteX2570" fmla="*/ 162940 w 2491113"/>
              <a:gd name="connsiteY2570" fmla="*/ 55640 h 560417"/>
              <a:gd name="connsiteX2571" fmla="*/ 162305 w 2491113"/>
              <a:gd name="connsiteY2571" fmla="*/ 55087 h 560417"/>
              <a:gd name="connsiteX2572" fmla="*/ 162305 w 2491113"/>
              <a:gd name="connsiteY2572" fmla="*/ 52326 h 560417"/>
              <a:gd name="connsiteX2573" fmla="*/ 160151 w 2491113"/>
              <a:gd name="connsiteY2573" fmla="*/ 50835 h 560417"/>
              <a:gd name="connsiteX2574" fmla="*/ 158936 w 2491113"/>
              <a:gd name="connsiteY2574" fmla="*/ 49675 h 560417"/>
              <a:gd name="connsiteX2575" fmla="*/ 246315 w 2491113"/>
              <a:gd name="connsiteY2575" fmla="*/ 41874 h 560417"/>
              <a:gd name="connsiteX2576" fmla="*/ 246771 w 2491113"/>
              <a:gd name="connsiteY2576" fmla="*/ 42358 h 560417"/>
              <a:gd name="connsiteX2577" fmla="*/ 245998 w 2491113"/>
              <a:gd name="connsiteY2577" fmla="*/ 44318 h 560417"/>
              <a:gd name="connsiteX2578" fmla="*/ 244368 w 2491113"/>
              <a:gd name="connsiteY2578" fmla="*/ 44318 h 560417"/>
              <a:gd name="connsiteX2579" fmla="*/ 244120 w 2491113"/>
              <a:gd name="connsiteY2579" fmla="*/ 43434 h 560417"/>
              <a:gd name="connsiteX2580" fmla="*/ 244424 w 2491113"/>
              <a:gd name="connsiteY2580" fmla="*/ 42440 h 560417"/>
              <a:gd name="connsiteX2581" fmla="*/ 246191 w 2491113"/>
              <a:gd name="connsiteY2581" fmla="*/ 41888 h 560417"/>
              <a:gd name="connsiteX2582" fmla="*/ 246315 w 2491113"/>
              <a:gd name="connsiteY2582" fmla="*/ 41874 h 560417"/>
              <a:gd name="connsiteX2583" fmla="*/ 251354 w 2491113"/>
              <a:gd name="connsiteY2583" fmla="*/ 39570 h 560417"/>
              <a:gd name="connsiteX2584" fmla="*/ 252293 w 2491113"/>
              <a:gd name="connsiteY2584" fmla="*/ 39763 h 560417"/>
              <a:gd name="connsiteX2585" fmla="*/ 252431 w 2491113"/>
              <a:gd name="connsiteY2585" fmla="*/ 40950 h 560417"/>
              <a:gd name="connsiteX2586" fmla="*/ 250995 w 2491113"/>
              <a:gd name="connsiteY2586" fmla="*/ 42358 h 560417"/>
              <a:gd name="connsiteX2587" fmla="*/ 250001 w 2491113"/>
              <a:gd name="connsiteY2587" fmla="*/ 41668 h 560417"/>
              <a:gd name="connsiteX2588" fmla="*/ 250001 w 2491113"/>
              <a:gd name="connsiteY2588" fmla="*/ 40232 h 560417"/>
              <a:gd name="connsiteX2589" fmla="*/ 251354 w 2491113"/>
              <a:gd name="connsiteY2589" fmla="*/ 39570 h 560417"/>
              <a:gd name="connsiteX2590" fmla="*/ 244810 w 2491113"/>
              <a:gd name="connsiteY2590" fmla="*/ 35924 h 560417"/>
              <a:gd name="connsiteX2591" fmla="*/ 246163 w 2491113"/>
              <a:gd name="connsiteY2591" fmla="*/ 37084 h 560417"/>
              <a:gd name="connsiteX2592" fmla="*/ 244589 w 2491113"/>
              <a:gd name="connsiteY2592" fmla="*/ 39044 h 560417"/>
              <a:gd name="connsiteX2593" fmla="*/ 243871 w 2491113"/>
              <a:gd name="connsiteY2593" fmla="*/ 38740 h 560417"/>
              <a:gd name="connsiteX2594" fmla="*/ 243484 w 2491113"/>
              <a:gd name="connsiteY2594" fmla="*/ 37222 h 560417"/>
              <a:gd name="connsiteX2595" fmla="*/ 244810 w 2491113"/>
              <a:gd name="connsiteY2595" fmla="*/ 35924 h 560417"/>
              <a:gd name="connsiteX2596" fmla="*/ 322400 w 2491113"/>
              <a:gd name="connsiteY2596" fmla="*/ 34792 h 560417"/>
              <a:gd name="connsiteX2597" fmla="*/ 320578 w 2491113"/>
              <a:gd name="connsiteY2597" fmla="*/ 35704 h 560417"/>
              <a:gd name="connsiteX2598" fmla="*/ 320302 w 2491113"/>
              <a:gd name="connsiteY2598" fmla="*/ 37443 h 560417"/>
              <a:gd name="connsiteX2599" fmla="*/ 320302 w 2491113"/>
              <a:gd name="connsiteY2599" fmla="*/ 39293 h 560417"/>
              <a:gd name="connsiteX2600" fmla="*/ 320964 w 2491113"/>
              <a:gd name="connsiteY2600" fmla="*/ 41778 h 560417"/>
              <a:gd name="connsiteX2601" fmla="*/ 321102 w 2491113"/>
              <a:gd name="connsiteY2601" fmla="*/ 43766 h 560417"/>
              <a:gd name="connsiteX2602" fmla="*/ 323146 w 2491113"/>
              <a:gd name="connsiteY2602" fmla="*/ 44125 h 560417"/>
              <a:gd name="connsiteX2603" fmla="*/ 324775 w 2491113"/>
              <a:gd name="connsiteY2603" fmla="*/ 44125 h 560417"/>
              <a:gd name="connsiteX2604" fmla="*/ 324775 w 2491113"/>
              <a:gd name="connsiteY2604" fmla="*/ 45644 h 560417"/>
              <a:gd name="connsiteX2605" fmla="*/ 324002 w 2491113"/>
              <a:gd name="connsiteY2605" fmla="*/ 47383 h 560417"/>
              <a:gd name="connsiteX2606" fmla="*/ 319501 w 2491113"/>
              <a:gd name="connsiteY2606" fmla="*/ 52022 h 560417"/>
              <a:gd name="connsiteX2607" fmla="*/ 315028 w 2491113"/>
              <a:gd name="connsiteY2607" fmla="*/ 52685 h 560417"/>
              <a:gd name="connsiteX2608" fmla="*/ 313481 w 2491113"/>
              <a:gd name="connsiteY2608" fmla="*/ 52685 h 560417"/>
              <a:gd name="connsiteX2609" fmla="*/ 309422 w 2491113"/>
              <a:gd name="connsiteY2609" fmla="*/ 53154 h 560417"/>
              <a:gd name="connsiteX2610" fmla="*/ 307683 w 2491113"/>
              <a:gd name="connsiteY2610" fmla="*/ 52547 h 560417"/>
              <a:gd name="connsiteX2611" fmla="*/ 304259 w 2491113"/>
              <a:gd name="connsiteY2611" fmla="*/ 53458 h 560417"/>
              <a:gd name="connsiteX2612" fmla="*/ 303955 w 2491113"/>
              <a:gd name="connsiteY2612" fmla="*/ 55391 h 560417"/>
              <a:gd name="connsiteX2613" fmla="*/ 303955 w 2491113"/>
              <a:gd name="connsiteY2613" fmla="*/ 55281 h 560417"/>
              <a:gd name="connsiteX2614" fmla="*/ 303403 w 2491113"/>
              <a:gd name="connsiteY2614" fmla="*/ 56992 h 560417"/>
              <a:gd name="connsiteX2615" fmla="*/ 305529 w 2491113"/>
              <a:gd name="connsiteY2615" fmla="*/ 60306 h 560417"/>
              <a:gd name="connsiteX2616" fmla="*/ 313454 w 2491113"/>
              <a:gd name="connsiteY2616" fmla="*/ 59367 h 560417"/>
              <a:gd name="connsiteX2617" fmla="*/ 319694 w 2491113"/>
              <a:gd name="connsiteY2617" fmla="*/ 59616 h 560417"/>
              <a:gd name="connsiteX2618" fmla="*/ 323035 w 2491113"/>
              <a:gd name="connsiteY2618" fmla="*/ 60527 h 560417"/>
              <a:gd name="connsiteX2619" fmla="*/ 326073 w 2491113"/>
              <a:gd name="connsiteY2619" fmla="*/ 60831 h 560417"/>
              <a:gd name="connsiteX2620" fmla="*/ 329193 w 2491113"/>
              <a:gd name="connsiteY2620" fmla="*/ 61355 h 560417"/>
              <a:gd name="connsiteX2621" fmla="*/ 332202 w 2491113"/>
              <a:gd name="connsiteY2621" fmla="*/ 62101 h 560417"/>
              <a:gd name="connsiteX2622" fmla="*/ 335433 w 2491113"/>
              <a:gd name="connsiteY2622" fmla="*/ 63205 h 560417"/>
              <a:gd name="connsiteX2623" fmla="*/ 337476 w 2491113"/>
              <a:gd name="connsiteY2623" fmla="*/ 63537 h 560417"/>
              <a:gd name="connsiteX2624" fmla="*/ 339354 w 2491113"/>
              <a:gd name="connsiteY2624" fmla="*/ 64365 h 560417"/>
              <a:gd name="connsiteX2625" fmla="*/ 341176 w 2491113"/>
              <a:gd name="connsiteY2625" fmla="*/ 64696 h 560417"/>
              <a:gd name="connsiteX2626" fmla="*/ 342336 w 2491113"/>
              <a:gd name="connsiteY2626" fmla="*/ 63978 h 560417"/>
              <a:gd name="connsiteX2627" fmla="*/ 343082 w 2491113"/>
              <a:gd name="connsiteY2627" fmla="*/ 63012 h 560417"/>
              <a:gd name="connsiteX2628" fmla="*/ 343082 w 2491113"/>
              <a:gd name="connsiteY2628" fmla="*/ 62294 h 560417"/>
              <a:gd name="connsiteX2629" fmla="*/ 343082 w 2491113"/>
              <a:gd name="connsiteY2629" fmla="*/ 61797 h 560417"/>
              <a:gd name="connsiteX2630" fmla="*/ 343082 w 2491113"/>
              <a:gd name="connsiteY2630" fmla="*/ 60499 h 560417"/>
              <a:gd name="connsiteX2631" fmla="*/ 341591 w 2491113"/>
              <a:gd name="connsiteY2631" fmla="*/ 58539 h 560417"/>
              <a:gd name="connsiteX2632" fmla="*/ 340376 w 2491113"/>
              <a:gd name="connsiteY2632" fmla="*/ 57407 h 560417"/>
              <a:gd name="connsiteX2633" fmla="*/ 339023 w 2491113"/>
              <a:gd name="connsiteY2633" fmla="*/ 56661 h 560417"/>
              <a:gd name="connsiteX2634" fmla="*/ 337670 w 2491113"/>
              <a:gd name="connsiteY2634" fmla="*/ 56468 h 560417"/>
              <a:gd name="connsiteX2635" fmla="*/ 336151 w 2491113"/>
              <a:gd name="connsiteY2635" fmla="*/ 56661 h 560417"/>
              <a:gd name="connsiteX2636" fmla="*/ 330794 w 2491113"/>
              <a:gd name="connsiteY2636" fmla="*/ 55474 h 560417"/>
              <a:gd name="connsiteX2637" fmla="*/ 331374 w 2491113"/>
              <a:gd name="connsiteY2637" fmla="*/ 52464 h 560417"/>
              <a:gd name="connsiteX2638" fmla="*/ 331871 w 2491113"/>
              <a:gd name="connsiteY2638" fmla="*/ 51387 h 560417"/>
              <a:gd name="connsiteX2639" fmla="*/ 332423 w 2491113"/>
              <a:gd name="connsiteY2639" fmla="*/ 50393 h 560417"/>
              <a:gd name="connsiteX2640" fmla="*/ 333086 w 2491113"/>
              <a:gd name="connsiteY2640" fmla="*/ 49454 h 560417"/>
              <a:gd name="connsiteX2641" fmla="*/ 333804 w 2491113"/>
              <a:gd name="connsiteY2641" fmla="*/ 48488 h 560417"/>
              <a:gd name="connsiteX2642" fmla="*/ 333804 w 2491113"/>
              <a:gd name="connsiteY2642" fmla="*/ 45892 h 560417"/>
              <a:gd name="connsiteX2643" fmla="*/ 337200 w 2491113"/>
              <a:gd name="connsiteY2643" fmla="*/ 44595 h 560417"/>
              <a:gd name="connsiteX2644" fmla="*/ 338885 w 2491113"/>
              <a:gd name="connsiteY2644" fmla="*/ 43987 h 560417"/>
              <a:gd name="connsiteX2645" fmla="*/ 341149 w 2491113"/>
              <a:gd name="connsiteY2645" fmla="*/ 42855 h 560417"/>
              <a:gd name="connsiteX2646" fmla="*/ 344076 w 2491113"/>
              <a:gd name="connsiteY2646" fmla="*/ 41254 h 560417"/>
              <a:gd name="connsiteX2647" fmla="*/ 343744 w 2491113"/>
              <a:gd name="connsiteY2647" fmla="*/ 40149 h 560417"/>
              <a:gd name="connsiteX2648" fmla="*/ 343744 w 2491113"/>
              <a:gd name="connsiteY2648" fmla="*/ 38630 h 560417"/>
              <a:gd name="connsiteX2649" fmla="*/ 342640 w 2491113"/>
              <a:gd name="connsiteY2649" fmla="*/ 36808 h 560417"/>
              <a:gd name="connsiteX2650" fmla="*/ 341756 w 2491113"/>
              <a:gd name="connsiteY2650" fmla="*/ 35980 h 560417"/>
              <a:gd name="connsiteX2651" fmla="*/ 340514 w 2491113"/>
              <a:gd name="connsiteY2651" fmla="*/ 35980 h 560417"/>
              <a:gd name="connsiteX2652" fmla="*/ 339105 w 2491113"/>
              <a:gd name="connsiteY2652" fmla="*/ 35814 h 560417"/>
              <a:gd name="connsiteX2653" fmla="*/ 333749 w 2491113"/>
              <a:gd name="connsiteY2653" fmla="*/ 36642 h 560417"/>
              <a:gd name="connsiteX2654" fmla="*/ 332893 w 2491113"/>
              <a:gd name="connsiteY2654" fmla="*/ 36642 h 560417"/>
              <a:gd name="connsiteX2655" fmla="*/ 331678 w 2491113"/>
              <a:gd name="connsiteY2655" fmla="*/ 36642 h 560417"/>
              <a:gd name="connsiteX2656" fmla="*/ 324940 w 2491113"/>
              <a:gd name="connsiteY2656" fmla="*/ 36118 h 560417"/>
              <a:gd name="connsiteX2657" fmla="*/ 322400 w 2491113"/>
              <a:gd name="connsiteY2657" fmla="*/ 34792 h 560417"/>
              <a:gd name="connsiteX2658" fmla="*/ 234925 w 2491113"/>
              <a:gd name="connsiteY2658" fmla="*/ 32887 h 560417"/>
              <a:gd name="connsiteX2659" fmla="*/ 232743 w 2491113"/>
              <a:gd name="connsiteY2659" fmla="*/ 33356 h 560417"/>
              <a:gd name="connsiteX2660" fmla="*/ 225509 w 2491113"/>
              <a:gd name="connsiteY2660" fmla="*/ 38161 h 560417"/>
              <a:gd name="connsiteX2661" fmla="*/ 223742 w 2491113"/>
              <a:gd name="connsiteY2661" fmla="*/ 38603 h 560417"/>
              <a:gd name="connsiteX2662" fmla="*/ 222499 w 2491113"/>
              <a:gd name="connsiteY2662" fmla="*/ 39624 h 560417"/>
              <a:gd name="connsiteX2663" fmla="*/ 222002 w 2491113"/>
              <a:gd name="connsiteY2663" fmla="*/ 40701 h 560417"/>
              <a:gd name="connsiteX2664" fmla="*/ 221229 w 2491113"/>
              <a:gd name="connsiteY2664" fmla="*/ 41336 h 560417"/>
              <a:gd name="connsiteX2665" fmla="*/ 221919 w 2491113"/>
              <a:gd name="connsiteY2665" fmla="*/ 43131 h 560417"/>
              <a:gd name="connsiteX2666" fmla="*/ 222803 w 2491113"/>
              <a:gd name="connsiteY2666" fmla="*/ 43545 h 560417"/>
              <a:gd name="connsiteX2667" fmla="*/ 223935 w 2491113"/>
              <a:gd name="connsiteY2667" fmla="*/ 44484 h 560417"/>
              <a:gd name="connsiteX2668" fmla="*/ 225564 w 2491113"/>
              <a:gd name="connsiteY2668" fmla="*/ 44843 h 560417"/>
              <a:gd name="connsiteX2669" fmla="*/ 227055 w 2491113"/>
              <a:gd name="connsiteY2669" fmla="*/ 45892 h 560417"/>
              <a:gd name="connsiteX2670" fmla="*/ 227055 w 2491113"/>
              <a:gd name="connsiteY2670" fmla="*/ 48654 h 560417"/>
              <a:gd name="connsiteX2671" fmla="*/ 225564 w 2491113"/>
              <a:gd name="connsiteY2671" fmla="*/ 50283 h 560417"/>
              <a:gd name="connsiteX2672" fmla="*/ 224322 w 2491113"/>
              <a:gd name="connsiteY2672" fmla="*/ 50283 h 560417"/>
              <a:gd name="connsiteX2673" fmla="*/ 222803 w 2491113"/>
              <a:gd name="connsiteY2673" fmla="*/ 52381 h 560417"/>
              <a:gd name="connsiteX2674" fmla="*/ 224184 w 2491113"/>
              <a:gd name="connsiteY2674" fmla="*/ 54204 h 560417"/>
              <a:gd name="connsiteX2675" fmla="*/ 224838 w 2491113"/>
              <a:gd name="connsiteY2675" fmla="*/ 54959 h 560417"/>
              <a:gd name="connsiteX2676" fmla="*/ 225316 w 2491113"/>
              <a:gd name="connsiteY2676" fmla="*/ 55860 h 560417"/>
              <a:gd name="connsiteX2677" fmla="*/ 225316 w 2491113"/>
              <a:gd name="connsiteY2677" fmla="*/ 57213 h 560417"/>
              <a:gd name="connsiteX2678" fmla="*/ 225316 w 2491113"/>
              <a:gd name="connsiteY2678" fmla="*/ 58263 h 560417"/>
              <a:gd name="connsiteX2679" fmla="*/ 224460 w 2491113"/>
              <a:gd name="connsiteY2679" fmla="*/ 59478 h 560417"/>
              <a:gd name="connsiteX2680" fmla="*/ 223190 w 2491113"/>
              <a:gd name="connsiteY2680" fmla="*/ 60720 h 560417"/>
              <a:gd name="connsiteX2681" fmla="*/ 221008 w 2491113"/>
              <a:gd name="connsiteY2681" fmla="*/ 63481 h 560417"/>
              <a:gd name="connsiteX2682" fmla="*/ 221809 w 2491113"/>
              <a:gd name="connsiteY2682" fmla="*/ 65966 h 560417"/>
              <a:gd name="connsiteX2683" fmla="*/ 222996 w 2491113"/>
              <a:gd name="connsiteY2683" fmla="*/ 67209 h 560417"/>
              <a:gd name="connsiteX2684" fmla="*/ 223852 w 2491113"/>
              <a:gd name="connsiteY2684" fmla="*/ 68507 h 560417"/>
              <a:gd name="connsiteX2685" fmla="*/ 225509 w 2491113"/>
              <a:gd name="connsiteY2685" fmla="*/ 68728 h 560417"/>
              <a:gd name="connsiteX2686" fmla="*/ 226641 w 2491113"/>
              <a:gd name="connsiteY2686" fmla="*/ 68534 h 560417"/>
              <a:gd name="connsiteX2687" fmla="*/ 229099 w 2491113"/>
              <a:gd name="connsiteY2687" fmla="*/ 65773 h 560417"/>
              <a:gd name="connsiteX2688" fmla="*/ 234455 w 2491113"/>
              <a:gd name="connsiteY2688" fmla="*/ 62073 h 560417"/>
              <a:gd name="connsiteX2689" fmla="*/ 237382 w 2491113"/>
              <a:gd name="connsiteY2689" fmla="*/ 57351 h 560417"/>
              <a:gd name="connsiteX2690" fmla="*/ 236802 w 2491113"/>
              <a:gd name="connsiteY2690" fmla="*/ 56026 h 560417"/>
              <a:gd name="connsiteX2691" fmla="*/ 235449 w 2491113"/>
              <a:gd name="connsiteY2691" fmla="*/ 55391 h 560417"/>
              <a:gd name="connsiteX2692" fmla="*/ 234069 w 2491113"/>
              <a:gd name="connsiteY2692" fmla="*/ 55584 h 560417"/>
              <a:gd name="connsiteX2693" fmla="*/ 233682 w 2491113"/>
              <a:gd name="connsiteY2693" fmla="*/ 54204 h 560417"/>
              <a:gd name="connsiteX2694" fmla="*/ 236885 w 2491113"/>
              <a:gd name="connsiteY2694" fmla="*/ 50172 h 560417"/>
              <a:gd name="connsiteX2695" fmla="*/ 237051 w 2491113"/>
              <a:gd name="connsiteY2695" fmla="*/ 49399 h 560417"/>
              <a:gd name="connsiteX2696" fmla="*/ 236029 w 2491113"/>
              <a:gd name="connsiteY2696" fmla="*/ 47687 h 560417"/>
              <a:gd name="connsiteX2697" fmla="*/ 235449 w 2491113"/>
              <a:gd name="connsiteY2697" fmla="*/ 46583 h 560417"/>
              <a:gd name="connsiteX2698" fmla="*/ 234207 w 2491113"/>
              <a:gd name="connsiteY2698" fmla="*/ 46804 h 560417"/>
              <a:gd name="connsiteX2699" fmla="*/ 233848 w 2491113"/>
              <a:gd name="connsiteY2699" fmla="*/ 45174 h 560417"/>
              <a:gd name="connsiteX2700" fmla="*/ 233710 w 2491113"/>
              <a:gd name="connsiteY2700" fmla="*/ 42772 h 560417"/>
              <a:gd name="connsiteX2701" fmla="*/ 235339 w 2491113"/>
              <a:gd name="connsiteY2701" fmla="*/ 40370 h 560417"/>
              <a:gd name="connsiteX2702" fmla="*/ 236278 w 2491113"/>
              <a:gd name="connsiteY2702" fmla="*/ 38686 h 560417"/>
              <a:gd name="connsiteX2703" fmla="*/ 236609 w 2491113"/>
              <a:gd name="connsiteY2703" fmla="*/ 36477 h 560417"/>
              <a:gd name="connsiteX2704" fmla="*/ 236609 w 2491113"/>
              <a:gd name="connsiteY2704" fmla="*/ 34544 h 560417"/>
              <a:gd name="connsiteX2705" fmla="*/ 234925 w 2491113"/>
              <a:gd name="connsiteY2705" fmla="*/ 32887 h 560417"/>
              <a:gd name="connsiteX2706" fmla="*/ 253287 w 2491113"/>
              <a:gd name="connsiteY2706" fmla="*/ 32445 h 560417"/>
              <a:gd name="connsiteX2707" fmla="*/ 253618 w 2491113"/>
              <a:gd name="connsiteY2707" fmla="*/ 33798 h 560417"/>
              <a:gd name="connsiteX2708" fmla="*/ 252569 w 2491113"/>
              <a:gd name="connsiteY2708" fmla="*/ 35814 h 560417"/>
              <a:gd name="connsiteX2709" fmla="*/ 250636 w 2491113"/>
              <a:gd name="connsiteY2709" fmla="*/ 35980 h 560417"/>
              <a:gd name="connsiteX2710" fmla="*/ 249890 w 2491113"/>
              <a:gd name="connsiteY2710" fmla="*/ 34351 h 560417"/>
              <a:gd name="connsiteX2711" fmla="*/ 253287 w 2491113"/>
              <a:gd name="connsiteY2711" fmla="*/ 32445 h 560417"/>
              <a:gd name="connsiteX2712" fmla="*/ 254695 w 2491113"/>
              <a:gd name="connsiteY2712" fmla="*/ 26950 h 560417"/>
              <a:gd name="connsiteX2713" fmla="*/ 247985 w 2491113"/>
              <a:gd name="connsiteY2713" fmla="*/ 30209 h 560417"/>
              <a:gd name="connsiteX2714" fmla="*/ 245693 w 2491113"/>
              <a:gd name="connsiteY2714" fmla="*/ 30761 h 560417"/>
              <a:gd name="connsiteX2715" fmla="*/ 242932 w 2491113"/>
              <a:gd name="connsiteY2715" fmla="*/ 32390 h 560417"/>
              <a:gd name="connsiteX2716" fmla="*/ 241276 w 2491113"/>
              <a:gd name="connsiteY2716" fmla="*/ 33191 h 560417"/>
              <a:gd name="connsiteX2717" fmla="*/ 239978 w 2491113"/>
              <a:gd name="connsiteY2717" fmla="*/ 33522 h 560417"/>
              <a:gd name="connsiteX2718" fmla="*/ 238459 w 2491113"/>
              <a:gd name="connsiteY2718" fmla="*/ 32859 h 560417"/>
              <a:gd name="connsiteX2719" fmla="*/ 237686 w 2491113"/>
              <a:gd name="connsiteY2719" fmla="*/ 35234 h 560417"/>
              <a:gd name="connsiteX2720" fmla="*/ 237686 w 2491113"/>
              <a:gd name="connsiteY2720" fmla="*/ 37526 h 560417"/>
              <a:gd name="connsiteX2721" fmla="*/ 237603 w 2491113"/>
              <a:gd name="connsiteY2721" fmla="*/ 37415 h 560417"/>
              <a:gd name="connsiteX2722" fmla="*/ 237686 w 2491113"/>
              <a:gd name="connsiteY2722" fmla="*/ 38934 h 560417"/>
              <a:gd name="connsiteX2723" fmla="*/ 238432 w 2491113"/>
              <a:gd name="connsiteY2723" fmla="*/ 40563 h 560417"/>
              <a:gd name="connsiteX2724" fmla="*/ 239398 w 2491113"/>
              <a:gd name="connsiteY2724" fmla="*/ 44484 h 560417"/>
              <a:gd name="connsiteX2725" fmla="*/ 238901 w 2491113"/>
              <a:gd name="connsiteY2725" fmla="*/ 47052 h 560417"/>
              <a:gd name="connsiteX2726" fmla="*/ 239564 w 2491113"/>
              <a:gd name="connsiteY2726" fmla="*/ 48626 h 560417"/>
              <a:gd name="connsiteX2727" fmla="*/ 240558 w 2491113"/>
              <a:gd name="connsiteY2727" fmla="*/ 49979 h 560417"/>
              <a:gd name="connsiteX2728" fmla="*/ 241027 w 2491113"/>
              <a:gd name="connsiteY2728" fmla="*/ 50945 h 560417"/>
              <a:gd name="connsiteX2729" fmla="*/ 241552 w 2491113"/>
              <a:gd name="connsiteY2729" fmla="*/ 51553 h 560417"/>
              <a:gd name="connsiteX2730" fmla="*/ 242463 w 2491113"/>
              <a:gd name="connsiteY2730" fmla="*/ 51553 h 560417"/>
              <a:gd name="connsiteX2731" fmla="*/ 243512 w 2491113"/>
              <a:gd name="connsiteY2731" fmla="*/ 51166 h 560417"/>
              <a:gd name="connsiteX2732" fmla="*/ 244644 w 2491113"/>
              <a:gd name="connsiteY2732" fmla="*/ 50642 h 560417"/>
              <a:gd name="connsiteX2733" fmla="*/ 245583 w 2491113"/>
              <a:gd name="connsiteY2733" fmla="*/ 50642 h 560417"/>
              <a:gd name="connsiteX2734" fmla="*/ 245583 w 2491113"/>
              <a:gd name="connsiteY2734" fmla="*/ 52188 h 560417"/>
              <a:gd name="connsiteX2735" fmla="*/ 244976 w 2491113"/>
              <a:gd name="connsiteY2735" fmla="*/ 52878 h 560417"/>
              <a:gd name="connsiteX2736" fmla="*/ 244258 w 2491113"/>
              <a:gd name="connsiteY2736" fmla="*/ 53016 h 560417"/>
              <a:gd name="connsiteX2737" fmla="*/ 243485 w 2491113"/>
              <a:gd name="connsiteY2737" fmla="*/ 53265 h 560417"/>
              <a:gd name="connsiteX2738" fmla="*/ 242739 w 2491113"/>
              <a:gd name="connsiteY2738" fmla="*/ 53127 h 560417"/>
              <a:gd name="connsiteX2739" fmla="*/ 242159 w 2491113"/>
              <a:gd name="connsiteY2739" fmla="*/ 54176 h 560417"/>
              <a:gd name="connsiteX2740" fmla="*/ 242159 w 2491113"/>
              <a:gd name="connsiteY2740" fmla="*/ 55474 h 560417"/>
              <a:gd name="connsiteX2741" fmla="*/ 242159 w 2491113"/>
              <a:gd name="connsiteY2741" fmla="*/ 56551 h 560417"/>
              <a:gd name="connsiteX2742" fmla="*/ 243319 w 2491113"/>
              <a:gd name="connsiteY2742" fmla="*/ 56937 h 560417"/>
              <a:gd name="connsiteX2743" fmla="*/ 244617 w 2491113"/>
              <a:gd name="connsiteY2743" fmla="*/ 56937 h 560417"/>
              <a:gd name="connsiteX2744" fmla="*/ 245252 w 2491113"/>
              <a:gd name="connsiteY2744" fmla="*/ 57766 h 560417"/>
              <a:gd name="connsiteX2745" fmla="*/ 242297 w 2491113"/>
              <a:gd name="connsiteY2745" fmla="*/ 59588 h 560417"/>
              <a:gd name="connsiteX2746" fmla="*/ 239950 w 2491113"/>
              <a:gd name="connsiteY2746" fmla="*/ 60775 h 560417"/>
              <a:gd name="connsiteX2747" fmla="*/ 239039 w 2491113"/>
              <a:gd name="connsiteY2747" fmla="*/ 60499 h 560417"/>
              <a:gd name="connsiteX2748" fmla="*/ 238432 w 2491113"/>
              <a:gd name="connsiteY2748" fmla="*/ 61134 h 560417"/>
              <a:gd name="connsiteX2749" fmla="*/ 238017 w 2491113"/>
              <a:gd name="connsiteY2749" fmla="*/ 62515 h 560417"/>
              <a:gd name="connsiteX2750" fmla="*/ 238017 w 2491113"/>
              <a:gd name="connsiteY2750" fmla="*/ 63647 h 560417"/>
              <a:gd name="connsiteX2751" fmla="*/ 238763 w 2491113"/>
              <a:gd name="connsiteY2751" fmla="*/ 66022 h 560417"/>
              <a:gd name="connsiteX2752" fmla="*/ 240723 w 2491113"/>
              <a:gd name="connsiteY2752" fmla="*/ 66712 h 560417"/>
              <a:gd name="connsiteX2753" fmla="*/ 243485 w 2491113"/>
              <a:gd name="connsiteY2753" fmla="*/ 65442 h 560417"/>
              <a:gd name="connsiteX2754" fmla="*/ 246246 w 2491113"/>
              <a:gd name="connsiteY2754" fmla="*/ 64751 h 560417"/>
              <a:gd name="connsiteX2755" fmla="*/ 249007 w 2491113"/>
              <a:gd name="connsiteY2755" fmla="*/ 63840 h 560417"/>
              <a:gd name="connsiteX2756" fmla="*/ 251188 w 2491113"/>
              <a:gd name="connsiteY2756" fmla="*/ 63150 h 560417"/>
              <a:gd name="connsiteX2757" fmla="*/ 253149 w 2491113"/>
              <a:gd name="connsiteY2757" fmla="*/ 62681 h 560417"/>
              <a:gd name="connsiteX2758" fmla="*/ 255441 w 2491113"/>
              <a:gd name="connsiteY2758" fmla="*/ 62487 h 560417"/>
              <a:gd name="connsiteX2759" fmla="*/ 259582 w 2491113"/>
              <a:gd name="connsiteY2759" fmla="*/ 61742 h 560417"/>
              <a:gd name="connsiteX2760" fmla="*/ 262206 w 2491113"/>
              <a:gd name="connsiteY2760" fmla="*/ 61742 h 560417"/>
              <a:gd name="connsiteX2761" fmla="*/ 264415 w 2491113"/>
              <a:gd name="connsiteY2761" fmla="*/ 57351 h 560417"/>
              <a:gd name="connsiteX2762" fmla="*/ 262537 w 2491113"/>
              <a:gd name="connsiteY2762" fmla="*/ 55087 h 560417"/>
              <a:gd name="connsiteX2763" fmla="*/ 260659 w 2491113"/>
              <a:gd name="connsiteY2763" fmla="*/ 55391 h 560417"/>
              <a:gd name="connsiteX2764" fmla="*/ 258533 w 2491113"/>
              <a:gd name="connsiteY2764" fmla="*/ 56136 h 560417"/>
              <a:gd name="connsiteX2765" fmla="*/ 256766 w 2491113"/>
              <a:gd name="connsiteY2765" fmla="*/ 56302 h 560417"/>
              <a:gd name="connsiteX2766" fmla="*/ 254502 w 2491113"/>
              <a:gd name="connsiteY2766" fmla="*/ 57075 h 560417"/>
              <a:gd name="connsiteX2767" fmla="*/ 253563 w 2491113"/>
              <a:gd name="connsiteY2767" fmla="*/ 56523 h 560417"/>
              <a:gd name="connsiteX2768" fmla="*/ 253950 w 2491113"/>
              <a:gd name="connsiteY2768" fmla="*/ 55419 h 560417"/>
              <a:gd name="connsiteX2769" fmla="*/ 255634 w 2491113"/>
              <a:gd name="connsiteY2769" fmla="*/ 54535 h 560417"/>
              <a:gd name="connsiteX2770" fmla="*/ 256987 w 2491113"/>
              <a:gd name="connsiteY2770" fmla="*/ 53237 h 560417"/>
              <a:gd name="connsiteX2771" fmla="*/ 257153 w 2491113"/>
              <a:gd name="connsiteY2771" fmla="*/ 52326 h 560417"/>
              <a:gd name="connsiteX2772" fmla="*/ 256407 w 2491113"/>
              <a:gd name="connsiteY2772" fmla="*/ 50227 h 560417"/>
              <a:gd name="connsiteX2773" fmla="*/ 255606 w 2491113"/>
              <a:gd name="connsiteY2773" fmla="*/ 49565 h 560417"/>
              <a:gd name="connsiteX2774" fmla="*/ 253839 w 2491113"/>
              <a:gd name="connsiteY2774" fmla="*/ 49261 h 560417"/>
              <a:gd name="connsiteX2775" fmla="*/ 252707 w 2491113"/>
              <a:gd name="connsiteY2775" fmla="*/ 50007 h 560417"/>
              <a:gd name="connsiteX2776" fmla="*/ 251216 w 2491113"/>
              <a:gd name="connsiteY2776" fmla="*/ 50476 h 560417"/>
              <a:gd name="connsiteX2777" fmla="*/ 250995 w 2491113"/>
              <a:gd name="connsiteY2777" fmla="*/ 48930 h 560417"/>
              <a:gd name="connsiteX2778" fmla="*/ 252900 w 2491113"/>
              <a:gd name="connsiteY2778" fmla="*/ 48046 h 560417"/>
              <a:gd name="connsiteX2779" fmla="*/ 254198 w 2491113"/>
              <a:gd name="connsiteY2779" fmla="*/ 47411 h 560417"/>
              <a:gd name="connsiteX2780" fmla="*/ 255496 w 2491113"/>
              <a:gd name="connsiteY2780" fmla="*/ 47190 h 560417"/>
              <a:gd name="connsiteX2781" fmla="*/ 256380 w 2491113"/>
              <a:gd name="connsiteY2781" fmla="*/ 46003 h 560417"/>
              <a:gd name="connsiteX2782" fmla="*/ 258616 w 2491113"/>
              <a:gd name="connsiteY2782" fmla="*/ 38962 h 560417"/>
              <a:gd name="connsiteX2783" fmla="*/ 259803 w 2491113"/>
              <a:gd name="connsiteY2783" fmla="*/ 37139 h 560417"/>
              <a:gd name="connsiteX2784" fmla="*/ 260908 w 2491113"/>
              <a:gd name="connsiteY2784" fmla="*/ 34157 h 560417"/>
              <a:gd name="connsiteX2785" fmla="*/ 261073 w 2491113"/>
              <a:gd name="connsiteY2785" fmla="*/ 32362 h 560417"/>
              <a:gd name="connsiteX2786" fmla="*/ 261709 w 2491113"/>
              <a:gd name="connsiteY2786" fmla="*/ 30374 h 560417"/>
              <a:gd name="connsiteX2787" fmla="*/ 260300 w 2491113"/>
              <a:gd name="connsiteY2787" fmla="*/ 28331 h 560417"/>
              <a:gd name="connsiteX2788" fmla="*/ 259582 w 2491113"/>
              <a:gd name="connsiteY2788" fmla="*/ 27116 h 560417"/>
              <a:gd name="connsiteX2789" fmla="*/ 256407 w 2491113"/>
              <a:gd name="connsiteY2789" fmla="*/ 27337 h 560417"/>
              <a:gd name="connsiteX2790" fmla="*/ 254695 w 2491113"/>
              <a:gd name="connsiteY2790" fmla="*/ 26950 h 560417"/>
              <a:gd name="connsiteX2791" fmla="*/ 280209 w 2491113"/>
              <a:gd name="connsiteY2791" fmla="*/ 9941 h 560417"/>
              <a:gd name="connsiteX2792" fmla="*/ 550366 w 2491113"/>
              <a:gd name="connsiteY2792" fmla="*/ 280209 h 560417"/>
              <a:gd name="connsiteX2793" fmla="*/ 550366 w 2491113"/>
              <a:gd name="connsiteY2793" fmla="*/ 280320 h 560417"/>
              <a:gd name="connsiteX2794" fmla="*/ 279988 w 2491113"/>
              <a:gd name="connsiteY2794" fmla="*/ 550477 h 560417"/>
              <a:gd name="connsiteX2795" fmla="*/ 9830 w 2491113"/>
              <a:gd name="connsiteY2795" fmla="*/ 280099 h 560417"/>
              <a:gd name="connsiteX2796" fmla="*/ 280209 w 2491113"/>
              <a:gd name="connsiteY2796" fmla="*/ 9941 h 560417"/>
              <a:gd name="connsiteX2797" fmla="*/ 280209 w 2491113"/>
              <a:gd name="connsiteY2797" fmla="*/ 6268 h 560417"/>
              <a:gd name="connsiteX2798" fmla="*/ 6268 w 2491113"/>
              <a:gd name="connsiteY2798" fmla="*/ 280209 h 560417"/>
              <a:gd name="connsiteX2799" fmla="*/ 280209 w 2491113"/>
              <a:gd name="connsiteY2799" fmla="*/ 554149 h 560417"/>
              <a:gd name="connsiteX2800" fmla="*/ 554149 w 2491113"/>
              <a:gd name="connsiteY2800" fmla="*/ 280209 h 560417"/>
              <a:gd name="connsiteX2801" fmla="*/ 280209 w 2491113"/>
              <a:gd name="connsiteY2801" fmla="*/ 6268 h 560417"/>
              <a:gd name="connsiteX2802" fmla="*/ 280209 w 2491113"/>
              <a:gd name="connsiteY2802" fmla="*/ 0 h 560417"/>
              <a:gd name="connsiteX2803" fmla="*/ 560417 w 2491113"/>
              <a:gd name="connsiteY2803" fmla="*/ 280209 h 560417"/>
              <a:gd name="connsiteX2804" fmla="*/ 280209 w 2491113"/>
              <a:gd name="connsiteY2804" fmla="*/ 560417 h 560417"/>
              <a:gd name="connsiteX2805" fmla="*/ 0 w 2491113"/>
              <a:gd name="connsiteY2805" fmla="*/ 280209 h 560417"/>
              <a:gd name="connsiteX2806" fmla="*/ 280209 w 2491113"/>
              <a:gd name="connsiteY2806" fmla="*/ 0 h 56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</a:cxnLst>
            <a:rect l="l" t="t" r="r" b="b"/>
            <a:pathLst>
              <a:path w="2491113" h="560417">
                <a:moveTo>
                  <a:pt x="327812" y="506215"/>
                </a:moveTo>
                <a:cubicBezTo>
                  <a:pt x="329507" y="508051"/>
                  <a:pt x="330595" y="510365"/>
                  <a:pt x="330932" y="512842"/>
                </a:cubicBezTo>
                <a:cubicBezTo>
                  <a:pt x="331531" y="515206"/>
                  <a:pt x="331376" y="517696"/>
                  <a:pt x="330490" y="519966"/>
                </a:cubicBezTo>
                <a:cubicBezTo>
                  <a:pt x="330236" y="520488"/>
                  <a:pt x="329910" y="520974"/>
                  <a:pt x="329524" y="521407"/>
                </a:cubicBezTo>
                <a:cubicBezTo>
                  <a:pt x="327204" y="523997"/>
                  <a:pt x="323222" y="524218"/>
                  <a:pt x="320632" y="521899"/>
                </a:cubicBezTo>
                <a:cubicBezTo>
                  <a:pt x="318959" y="520115"/>
                  <a:pt x="317879" y="517859"/>
                  <a:pt x="317540" y="515438"/>
                </a:cubicBezTo>
                <a:cubicBezTo>
                  <a:pt x="316930" y="513011"/>
                  <a:pt x="317084" y="510456"/>
                  <a:pt x="317982" y="508120"/>
                </a:cubicBezTo>
                <a:cubicBezTo>
                  <a:pt x="318258" y="507530"/>
                  <a:pt x="318625" y="506986"/>
                  <a:pt x="319070" y="506511"/>
                </a:cubicBezTo>
                <a:cubicBezTo>
                  <a:pt x="321403" y="504014"/>
                  <a:pt x="325315" y="503882"/>
                  <a:pt x="327812" y="506215"/>
                </a:cubicBezTo>
                <a:close/>
                <a:moveTo>
                  <a:pt x="290260" y="504420"/>
                </a:moveTo>
                <a:lnTo>
                  <a:pt x="271787" y="504751"/>
                </a:lnTo>
                <a:lnTo>
                  <a:pt x="272284" y="532032"/>
                </a:lnTo>
                <a:lnTo>
                  <a:pt x="290839" y="531673"/>
                </a:lnTo>
                <a:lnTo>
                  <a:pt x="290839" y="529243"/>
                </a:lnTo>
                <a:lnTo>
                  <a:pt x="290839" y="526841"/>
                </a:lnTo>
                <a:lnTo>
                  <a:pt x="277033" y="527090"/>
                </a:lnTo>
                <a:lnTo>
                  <a:pt x="277033" y="519993"/>
                </a:lnTo>
                <a:lnTo>
                  <a:pt x="289293" y="519772"/>
                </a:lnTo>
                <a:lnTo>
                  <a:pt x="289293" y="517425"/>
                </a:lnTo>
                <a:lnTo>
                  <a:pt x="289293" y="515078"/>
                </a:lnTo>
                <a:lnTo>
                  <a:pt x="277033" y="515299"/>
                </a:lnTo>
                <a:lnTo>
                  <a:pt x="277033" y="509501"/>
                </a:lnTo>
                <a:lnTo>
                  <a:pt x="290260" y="509280"/>
                </a:lnTo>
                <a:lnTo>
                  <a:pt x="290260" y="506850"/>
                </a:lnTo>
                <a:close/>
                <a:moveTo>
                  <a:pt x="244976" y="502322"/>
                </a:moveTo>
                <a:lnTo>
                  <a:pt x="244672" y="504724"/>
                </a:lnTo>
                <a:lnTo>
                  <a:pt x="244396" y="507126"/>
                </a:lnTo>
                <a:lnTo>
                  <a:pt x="251906" y="508037"/>
                </a:lnTo>
                <a:lnTo>
                  <a:pt x="249145" y="530293"/>
                </a:lnTo>
                <a:lnTo>
                  <a:pt x="251906" y="530624"/>
                </a:lnTo>
                <a:lnTo>
                  <a:pt x="254474" y="530928"/>
                </a:lnTo>
                <a:lnTo>
                  <a:pt x="257235" y="508672"/>
                </a:lnTo>
                <a:lnTo>
                  <a:pt x="264774" y="509611"/>
                </a:lnTo>
                <a:lnTo>
                  <a:pt x="265050" y="507181"/>
                </a:lnTo>
                <a:lnTo>
                  <a:pt x="265215" y="504807"/>
                </a:lnTo>
                <a:close/>
                <a:moveTo>
                  <a:pt x="320986" y="500126"/>
                </a:moveTo>
                <a:cubicBezTo>
                  <a:pt x="318045" y="500862"/>
                  <a:pt x="315385" y="502720"/>
                  <a:pt x="313702" y="505525"/>
                </a:cubicBezTo>
                <a:cubicBezTo>
                  <a:pt x="312018" y="508951"/>
                  <a:pt x="311598" y="512864"/>
                  <a:pt x="312515" y="516569"/>
                </a:cubicBezTo>
                <a:cubicBezTo>
                  <a:pt x="313037" y="520283"/>
                  <a:pt x="314881" y="523685"/>
                  <a:pt x="317706" y="526151"/>
                </a:cubicBezTo>
                <a:cubicBezTo>
                  <a:pt x="317963" y="526339"/>
                  <a:pt x="318228" y="526518"/>
                  <a:pt x="318498" y="526687"/>
                </a:cubicBezTo>
                <a:cubicBezTo>
                  <a:pt x="324131" y="530163"/>
                  <a:pt x="331515" y="528415"/>
                  <a:pt x="334991" y="522782"/>
                </a:cubicBezTo>
                <a:cubicBezTo>
                  <a:pt x="336689" y="519438"/>
                  <a:pt x="337112" y="515592"/>
                  <a:pt x="336179" y="511958"/>
                </a:cubicBezTo>
                <a:cubicBezTo>
                  <a:pt x="335673" y="508175"/>
                  <a:pt x="333832" y="504699"/>
                  <a:pt x="330987" y="502156"/>
                </a:cubicBezTo>
                <a:cubicBezTo>
                  <a:pt x="330656" y="501905"/>
                  <a:pt x="330311" y="501673"/>
                  <a:pt x="329955" y="501460"/>
                </a:cubicBezTo>
                <a:cubicBezTo>
                  <a:pt x="327150" y="499777"/>
                  <a:pt x="323928" y="499391"/>
                  <a:pt x="320986" y="500126"/>
                </a:cubicBezTo>
                <a:close/>
                <a:moveTo>
                  <a:pt x="1026263" y="498503"/>
                </a:moveTo>
                <a:lnTo>
                  <a:pt x="1026826" y="498753"/>
                </a:lnTo>
                <a:lnTo>
                  <a:pt x="1026153" y="498561"/>
                </a:lnTo>
                <a:close/>
                <a:moveTo>
                  <a:pt x="219462" y="496468"/>
                </a:moveTo>
                <a:lnTo>
                  <a:pt x="215348" y="513035"/>
                </a:lnTo>
                <a:cubicBezTo>
                  <a:pt x="214412" y="515876"/>
                  <a:pt x="214558" y="518966"/>
                  <a:pt x="215762" y="521705"/>
                </a:cubicBezTo>
                <a:cubicBezTo>
                  <a:pt x="217275" y="524094"/>
                  <a:pt x="219738" y="525720"/>
                  <a:pt x="222527" y="526178"/>
                </a:cubicBezTo>
                <a:cubicBezTo>
                  <a:pt x="225211" y="527123"/>
                  <a:pt x="228168" y="526891"/>
                  <a:pt x="230672" y="525543"/>
                </a:cubicBezTo>
                <a:cubicBezTo>
                  <a:pt x="233006" y="523622"/>
                  <a:pt x="234549" y="520910"/>
                  <a:pt x="235008" y="517922"/>
                </a:cubicBezTo>
                <a:lnTo>
                  <a:pt x="239011" y="501355"/>
                </a:lnTo>
                <a:lnTo>
                  <a:pt x="236471" y="500720"/>
                </a:lnTo>
                <a:lnTo>
                  <a:pt x="233931" y="500113"/>
                </a:lnTo>
                <a:lnTo>
                  <a:pt x="229761" y="516680"/>
                </a:lnTo>
                <a:cubicBezTo>
                  <a:pt x="229518" y="518259"/>
                  <a:pt x="228751" y="519709"/>
                  <a:pt x="227580" y="520794"/>
                </a:cubicBezTo>
                <a:cubicBezTo>
                  <a:pt x="226384" y="521523"/>
                  <a:pt x="224918" y="521667"/>
                  <a:pt x="223604" y="521181"/>
                </a:cubicBezTo>
                <a:cubicBezTo>
                  <a:pt x="222240" y="520949"/>
                  <a:pt x="221061" y="520104"/>
                  <a:pt x="220401" y="518889"/>
                </a:cubicBezTo>
                <a:cubicBezTo>
                  <a:pt x="219873" y="517406"/>
                  <a:pt x="219873" y="515788"/>
                  <a:pt x="220401" y="514305"/>
                </a:cubicBezTo>
                <a:lnTo>
                  <a:pt x="224543" y="497738"/>
                </a:lnTo>
                <a:lnTo>
                  <a:pt x="222002" y="497103"/>
                </a:lnTo>
                <a:close/>
                <a:moveTo>
                  <a:pt x="358020" y="491056"/>
                </a:moveTo>
                <a:lnTo>
                  <a:pt x="341038" y="496578"/>
                </a:lnTo>
                <a:lnTo>
                  <a:pt x="349322" y="522506"/>
                </a:lnTo>
                <a:lnTo>
                  <a:pt x="351835" y="521678"/>
                </a:lnTo>
                <a:lnTo>
                  <a:pt x="354320" y="520877"/>
                </a:lnTo>
                <a:lnTo>
                  <a:pt x="350868" y="509915"/>
                </a:lnTo>
                <a:lnTo>
                  <a:pt x="361333" y="506519"/>
                </a:lnTo>
                <a:lnTo>
                  <a:pt x="360615" y="504282"/>
                </a:lnTo>
                <a:lnTo>
                  <a:pt x="359870" y="502045"/>
                </a:lnTo>
                <a:lnTo>
                  <a:pt x="349432" y="505442"/>
                </a:lnTo>
                <a:lnTo>
                  <a:pt x="347527" y="499560"/>
                </a:lnTo>
                <a:lnTo>
                  <a:pt x="359511" y="495667"/>
                </a:lnTo>
                <a:lnTo>
                  <a:pt x="358765" y="493348"/>
                </a:lnTo>
                <a:close/>
                <a:moveTo>
                  <a:pt x="194418" y="487936"/>
                </a:moveTo>
                <a:lnTo>
                  <a:pt x="193617" y="490227"/>
                </a:lnTo>
                <a:lnTo>
                  <a:pt x="192844" y="492519"/>
                </a:lnTo>
                <a:lnTo>
                  <a:pt x="199995" y="494977"/>
                </a:lnTo>
                <a:lnTo>
                  <a:pt x="192706" y="516183"/>
                </a:lnTo>
                <a:lnTo>
                  <a:pt x="195191" y="517039"/>
                </a:lnTo>
                <a:lnTo>
                  <a:pt x="197648" y="517895"/>
                </a:lnTo>
                <a:lnTo>
                  <a:pt x="204938" y="496689"/>
                </a:lnTo>
                <a:lnTo>
                  <a:pt x="212117" y="499146"/>
                </a:lnTo>
                <a:lnTo>
                  <a:pt x="212918" y="496854"/>
                </a:lnTo>
                <a:lnTo>
                  <a:pt x="213746" y="494590"/>
                </a:lnTo>
                <a:close/>
                <a:moveTo>
                  <a:pt x="184505" y="483076"/>
                </a:moveTo>
                <a:lnTo>
                  <a:pt x="172991" y="507789"/>
                </a:lnTo>
                <a:lnTo>
                  <a:pt x="175365" y="508893"/>
                </a:lnTo>
                <a:lnTo>
                  <a:pt x="177712" y="509998"/>
                </a:lnTo>
                <a:lnTo>
                  <a:pt x="189254" y="485285"/>
                </a:lnTo>
                <a:lnTo>
                  <a:pt x="186852" y="484180"/>
                </a:lnTo>
                <a:close/>
                <a:moveTo>
                  <a:pt x="391348" y="474903"/>
                </a:moveTo>
                <a:lnTo>
                  <a:pt x="373345" y="484456"/>
                </a:lnTo>
                <a:lnTo>
                  <a:pt x="374477" y="486610"/>
                </a:lnTo>
                <a:lnTo>
                  <a:pt x="375609" y="488736"/>
                </a:lnTo>
                <a:lnTo>
                  <a:pt x="382291" y="485174"/>
                </a:lnTo>
                <a:lnTo>
                  <a:pt x="392839" y="504972"/>
                </a:lnTo>
                <a:lnTo>
                  <a:pt x="395158" y="503757"/>
                </a:lnTo>
                <a:lnTo>
                  <a:pt x="397450" y="502515"/>
                </a:lnTo>
                <a:lnTo>
                  <a:pt x="386930" y="482717"/>
                </a:lnTo>
                <a:lnTo>
                  <a:pt x="393612" y="479155"/>
                </a:lnTo>
                <a:lnTo>
                  <a:pt x="392480" y="477029"/>
                </a:lnTo>
                <a:close/>
                <a:moveTo>
                  <a:pt x="161035" y="470319"/>
                </a:moveTo>
                <a:lnTo>
                  <a:pt x="159958" y="472583"/>
                </a:lnTo>
                <a:lnTo>
                  <a:pt x="158798" y="474709"/>
                </a:lnTo>
                <a:lnTo>
                  <a:pt x="165425" y="478382"/>
                </a:lnTo>
                <a:lnTo>
                  <a:pt x="154546" y="497986"/>
                </a:lnTo>
                <a:lnTo>
                  <a:pt x="156838" y="499257"/>
                </a:lnTo>
                <a:lnTo>
                  <a:pt x="159129" y="500527"/>
                </a:lnTo>
                <a:lnTo>
                  <a:pt x="169898" y="480756"/>
                </a:lnTo>
                <a:lnTo>
                  <a:pt x="176525" y="484429"/>
                </a:lnTo>
                <a:lnTo>
                  <a:pt x="177685" y="482330"/>
                </a:lnTo>
                <a:lnTo>
                  <a:pt x="178872" y="480204"/>
                </a:lnTo>
                <a:close/>
                <a:moveTo>
                  <a:pt x="332479" y="466342"/>
                </a:moveTo>
                <a:lnTo>
                  <a:pt x="332479" y="466425"/>
                </a:lnTo>
                <a:cubicBezTo>
                  <a:pt x="333555" y="466425"/>
                  <a:pt x="333721" y="467474"/>
                  <a:pt x="333555" y="468772"/>
                </a:cubicBezTo>
                <a:cubicBezTo>
                  <a:pt x="333390" y="470070"/>
                  <a:pt x="333445" y="475730"/>
                  <a:pt x="332451" y="475730"/>
                </a:cubicBezTo>
                <a:cubicBezTo>
                  <a:pt x="331457" y="475730"/>
                  <a:pt x="331788" y="471230"/>
                  <a:pt x="331788" y="469104"/>
                </a:cubicBezTo>
                <a:cubicBezTo>
                  <a:pt x="331788" y="466977"/>
                  <a:pt x="331788" y="466342"/>
                  <a:pt x="332479" y="466342"/>
                </a:cubicBezTo>
                <a:close/>
                <a:moveTo>
                  <a:pt x="285842" y="466342"/>
                </a:moveTo>
                <a:lnTo>
                  <a:pt x="285842" y="466425"/>
                </a:lnTo>
                <a:cubicBezTo>
                  <a:pt x="286919" y="466425"/>
                  <a:pt x="287084" y="467474"/>
                  <a:pt x="286919" y="468772"/>
                </a:cubicBezTo>
                <a:cubicBezTo>
                  <a:pt x="286753" y="470070"/>
                  <a:pt x="286808" y="475730"/>
                  <a:pt x="285814" y="475730"/>
                </a:cubicBezTo>
                <a:cubicBezTo>
                  <a:pt x="284820" y="475730"/>
                  <a:pt x="285151" y="471230"/>
                  <a:pt x="285151" y="469104"/>
                </a:cubicBezTo>
                <a:cubicBezTo>
                  <a:pt x="285151" y="466977"/>
                  <a:pt x="285151" y="466342"/>
                  <a:pt x="285842" y="466342"/>
                </a:cubicBezTo>
                <a:close/>
                <a:moveTo>
                  <a:pt x="230507" y="466067"/>
                </a:moveTo>
                <a:cubicBezTo>
                  <a:pt x="230507" y="466067"/>
                  <a:pt x="231666" y="465542"/>
                  <a:pt x="231998" y="466288"/>
                </a:cubicBezTo>
                <a:cubicBezTo>
                  <a:pt x="232241" y="469264"/>
                  <a:pt x="232304" y="472252"/>
                  <a:pt x="232191" y="475234"/>
                </a:cubicBezTo>
                <a:cubicBezTo>
                  <a:pt x="232191" y="475924"/>
                  <a:pt x="230838" y="476200"/>
                  <a:pt x="230507" y="475234"/>
                </a:cubicBezTo>
                <a:cubicBezTo>
                  <a:pt x="230341" y="472199"/>
                  <a:pt x="230341" y="469156"/>
                  <a:pt x="230507" y="466122"/>
                </a:cubicBezTo>
                <a:close/>
                <a:moveTo>
                  <a:pt x="324747" y="465928"/>
                </a:moveTo>
                <a:cubicBezTo>
                  <a:pt x="325437" y="465928"/>
                  <a:pt x="325769" y="467392"/>
                  <a:pt x="325769" y="468690"/>
                </a:cubicBezTo>
                <a:cubicBezTo>
                  <a:pt x="325769" y="469987"/>
                  <a:pt x="325714" y="475510"/>
                  <a:pt x="324885" y="475510"/>
                </a:cubicBezTo>
                <a:cubicBezTo>
                  <a:pt x="324057" y="475510"/>
                  <a:pt x="323587" y="470954"/>
                  <a:pt x="323587" y="468910"/>
                </a:cubicBezTo>
                <a:cubicBezTo>
                  <a:pt x="323587" y="466867"/>
                  <a:pt x="323587" y="466011"/>
                  <a:pt x="324747" y="466011"/>
                </a:cubicBezTo>
                <a:close/>
                <a:moveTo>
                  <a:pt x="278110" y="465928"/>
                </a:moveTo>
                <a:cubicBezTo>
                  <a:pt x="278800" y="465928"/>
                  <a:pt x="279132" y="467502"/>
                  <a:pt x="279132" y="468690"/>
                </a:cubicBezTo>
                <a:cubicBezTo>
                  <a:pt x="279132" y="469877"/>
                  <a:pt x="279104" y="475648"/>
                  <a:pt x="278276" y="475648"/>
                </a:cubicBezTo>
                <a:cubicBezTo>
                  <a:pt x="277447" y="475648"/>
                  <a:pt x="276950" y="470954"/>
                  <a:pt x="276950" y="468910"/>
                </a:cubicBezTo>
                <a:cubicBezTo>
                  <a:pt x="276950" y="466867"/>
                  <a:pt x="276950" y="466011"/>
                  <a:pt x="278110" y="466011"/>
                </a:cubicBezTo>
                <a:close/>
                <a:moveTo>
                  <a:pt x="691343" y="465446"/>
                </a:moveTo>
                <a:lnTo>
                  <a:pt x="691440" y="484602"/>
                </a:lnTo>
                <a:lnTo>
                  <a:pt x="708286" y="484602"/>
                </a:lnTo>
                <a:cubicBezTo>
                  <a:pt x="711235" y="484857"/>
                  <a:pt x="714167" y="483959"/>
                  <a:pt x="716469" y="482100"/>
                </a:cubicBezTo>
                <a:cubicBezTo>
                  <a:pt x="718379" y="480007"/>
                  <a:pt x="719353" y="477225"/>
                  <a:pt x="719165" y="474398"/>
                </a:cubicBezTo>
                <a:cubicBezTo>
                  <a:pt x="719342" y="471838"/>
                  <a:pt x="718309" y="469344"/>
                  <a:pt x="716372" y="467659"/>
                </a:cubicBezTo>
                <a:cubicBezTo>
                  <a:pt x="713923" y="465972"/>
                  <a:pt x="710962" y="465188"/>
                  <a:pt x="707998" y="465446"/>
                </a:cubicBezTo>
                <a:close/>
                <a:moveTo>
                  <a:pt x="238625" y="465432"/>
                </a:moveTo>
                <a:cubicBezTo>
                  <a:pt x="239647" y="465321"/>
                  <a:pt x="239398" y="467944"/>
                  <a:pt x="239398" y="468690"/>
                </a:cubicBezTo>
                <a:cubicBezTo>
                  <a:pt x="239398" y="469435"/>
                  <a:pt x="239454" y="475179"/>
                  <a:pt x="238625" y="475179"/>
                </a:cubicBezTo>
                <a:cubicBezTo>
                  <a:pt x="237797" y="475179"/>
                  <a:pt x="237797" y="470291"/>
                  <a:pt x="237797" y="468690"/>
                </a:cubicBezTo>
                <a:cubicBezTo>
                  <a:pt x="237797" y="467088"/>
                  <a:pt x="237631" y="465432"/>
                  <a:pt x="238625" y="465432"/>
                </a:cubicBezTo>
                <a:close/>
                <a:moveTo>
                  <a:pt x="234096" y="464797"/>
                </a:moveTo>
                <a:lnTo>
                  <a:pt x="234102" y="464983"/>
                </a:lnTo>
                <a:lnTo>
                  <a:pt x="234096" y="464990"/>
                </a:lnTo>
                <a:close/>
                <a:moveTo>
                  <a:pt x="234549" y="464435"/>
                </a:moveTo>
                <a:cubicBezTo>
                  <a:pt x="235057" y="464126"/>
                  <a:pt x="235720" y="464289"/>
                  <a:pt x="236029" y="464797"/>
                </a:cubicBezTo>
                <a:cubicBezTo>
                  <a:pt x="236360" y="465239"/>
                  <a:pt x="236360" y="475207"/>
                  <a:pt x="236360" y="475842"/>
                </a:cubicBezTo>
                <a:cubicBezTo>
                  <a:pt x="236360" y="476477"/>
                  <a:pt x="234786" y="476366"/>
                  <a:pt x="234455" y="475842"/>
                </a:cubicBezTo>
                <a:lnTo>
                  <a:pt x="234102" y="464983"/>
                </a:lnTo>
                <a:close/>
                <a:moveTo>
                  <a:pt x="328944" y="464023"/>
                </a:moveTo>
                <a:cubicBezTo>
                  <a:pt x="330352" y="464023"/>
                  <a:pt x="329938" y="466039"/>
                  <a:pt x="329938" y="468165"/>
                </a:cubicBezTo>
                <a:cubicBezTo>
                  <a:pt x="329938" y="470291"/>
                  <a:pt x="330297" y="476200"/>
                  <a:pt x="328778" y="476200"/>
                </a:cubicBezTo>
                <a:cubicBezTo>
                  <a:pt x="327260" y="476200"/>
                  <a:pt x="327591" y="469988"/>
                  <a:pt x="327591" y="468055"/>
                </a:cubicBezTo>
                <a:cubicBezTo>
                  <a:pt x="327591" y="466122"/>
                  <a:pt x="327260" y="464023"/>
                  <a:pt x="328944" y="464023"/>
                </a:cubicBezTo>
                <a:close/>
                <a:moveTo>
                  <a:pt x="282307" y="464023"/>
                </a:moveTo>
                <a:cubicBezTo>
                  <a:pt x="283743" y="464023"/>
                  <a:pt x="283301" y="466039"/>
                  <a:pt x="283301" y="468165"/>
                </a:cubicBezTo>
                <a:cubicBezTo>
                  <a:pt x="283301" y="470291"/>
                  <a:pt x="283660" y="476200"/>
                  <a:pt x="282141" y="476200"/>
                </a:cubicBezTo>
                <a:cubicBezTo>
                  <a:pt x="280623" y="476200"/>
                  <a:pt x="280954" y="469988"/>
                  <a:pt x="280954" y="468055"/>
                </a:cubicBezTo>
                <a:cubicBezTo>
                  <a:pt x="280954" y="466122"/>
                  <a:pt x="280623" y="464023"/>
                  <a:pt x="282307" y="464023"/>
                </a:cubicBezTo>
                <a:close/>
                <a:moveTo>
                  <a:pt x="207782" y="463167"/>
                </a:moveTo>
                <a:lnTo>
                  <a:pt x="207949" y="463320"/>
                </a:lnTo>
                <a:lnTo>
                  <a:pt x="207699" y="463278"/>
                </a:lnTo>
                <a:close/>
                <a:moveTo>
                  <a:pt x="412361" y="461676"/>
                </a:moveTo>
                <a:lnTo>
                  <a:pt x="396870" y="471727"/>
                </a:lnTo>
                <a:lnTo>
                  <a:pt x="411725" y="494590"/>
                </a:lnTo>
                <a:lnTo>
                  <a:pt x="427630" y="484153"/>
                </a:lnTo>
                <a:lnTo>
                  <a:pt x="426305" y="482109"/>
                </a:lnTo>
                <a:lnTo>
                  <a:pt x="425007" y="480094"/>
                </a:lnTo>
                <a:lnTo>
                  <a:pt x="413437" y="487604"/>
                </a:lnTo>
                <a:lnTo>
                  <a:pt x="409544" y="481668"/>
                </a:lnTo>
                <a:lnTo>
                  <a:pt x="419926" y="475041"/>
                </a:lnTo>
                <a:lnTo>
                  <a:pt x="418656" y="473053"/>
                </a:lnTo>
                <a:lnTo>
                  <a:pt x="417386" y="471092"/>
                </a:lnTo>
                <a:lnTo>
                  <a:pt x="407087" y="477774"/>
                </a:lnTo>
                <a:lnTo>
                  <a:pt x="403939" y="472915"/>
                </a:lnTo>
                <a:lnTo>
                  <a:pt x="414984" y="465735"/>
                </a:lnTo>
                <a:lnTo>
                  <a:pt x="413686" y="463692"/>
                </a:lnTo>
                <a:close/>
                <a:moveTo>
                  <a:pt x="141844" y="458915"/>
                </a:moveTo>
                <a:cubicBezTo>
                  <a:pt x="139470" y="459158"/>
                  <a:pt x="137332" y="460456"/>
                  <a:pt x="136018" y="462450"/>
                </a:cubicBezTo>
                <a:cubicBezTo>
                  <a:pt x="134728" y="463924"/>
                  <a:pt x="134190" y="465909"/>
                  <a:pt x="134555" y="467834"/>
                </a:cubicBezTo>
                <a:cubicBezTo>
                  <a:pt x="135590" y="470532"/>
                  <a:pt x="137158" y="472992"/>
                  <a:pt x="139166" y="475068"/>
                </a:cubicBezTo>
                <a:cubicBezTo>
                  <a:pt x="140218" y="476145"/>
                  <a:pt x="141079" y="477399"/>
                  <a:pt x="141706" y="478768"/>
                </a:cubicBezTo>
                <a:cubicBezTo>
                  <a:pt x="141974" y="479610"/>
                  <a:pt x="141786" y="480530"/>
                  <a:pt x="141209" y="481198"/>
                </a:cubicBezTo>
                <a:cubicBezTo>
                  <a:pt x="140629" y="482027"/>
                  <a:pt x="139643" y="482471"/>
                  <a:pt x="138641" y="482358"/>
                </a:cubicBezTo>
                <a:cubicBezTo>
                  <a:pt x="137283" y="482176"/>
                  <a:pt x="136001" y="481623"/>
                  <a:pt x="134941" y="480756"/>
                </a:cubicBezTo>
                <a:cubicBezTo>
                  <a:pt x="133784" y="480027"/>
                  <a:pt x="132936" y="478898"/>
                  <a:pt x="132566" y="477581"/>
                </a:cubicBezTo>
                <a:cubicBezTo>
                  <a:pt x="132288" y="476338"/>
                  <a:pt x="132572" y="475035"/>
                  <a:pt x="133340" y="474019"/>
                </a:cubicBezTo>
                <a:lnTo>
                  <a:pt x="129253" y="471065"/>
                </a:lnTo>
                <a:cubicBezTo>
                  <a:pt x="127718" y="473119"/>
                  <a:pt x="127108" y="475720"/>
                  <a:pt x="127569" y="478244"/>
                </a:cubicBezTo>
                <a:cubicBezTo>
                  <a:pt x="128267" y="480850"/>
                  <a:pt x="129913" y="483103"/>
                  <a:pt x="132180" y="484567"/>
                </a:cubicBezTo>
                <a:cubicBezTo>
                  <a:pt x="134284" y="486260"/>
                  <a:pt x="136907" y="487176"/>
                  <a:pt x="139608" y="487162"/>
                </a:cubicBezTo>
                <a:cubicBezTo>
                  <a:pt x="141963" y="487033"/>
                  <a:pt x="144119" y="485807"/>
                  <a:pt x="145434" y="483849"/>
                </a:cubicBezTo>
                <a:cubicBezTo>
                  <a:pt x="146756" y="482328"/>
                  <a:pt x="147394" y="480331"/>
                  <a:pt x="147201" y="478327"/>
                </a:cubicBezTo>
                <a:cubicBezTo>
                  <a:pt x="146389" y="475767"/>
                  <a:pt x="144981" y="473436"/>
                  <a:pt x="143087" y="471534"/>
                </a:cubicBezTo>
                <a:cubicBezTo>
                  <a:pt x="141902" y="470261"/>
                  <a:pt x="140875" y="468853"/>
                  <a:pt x="140022" y="467337"/>
                </a:cubicBezTo>
                <a:cubicBezTo>
                  <a:pt x="139624" y="466636"/>
                  <a:pt x="139690" y="465763"/>
                  <a:pt x="140187" y="465128"/>
                </a:cubicBezTo>
                <a:cubicBezTo>
                  <a:pt x="140740" y="464286"/>
                  <a:pt x="141643" y="463739"/>
                  <a:pt x="142645" y="463637"/>
                </a:cubicBezTo>
                <a:cubicBezTo>
                  <a:pt x="143769" y="463604"/>
                  <a:pt x="144868" y="463977"/>
                  <a:pt x="145737" y="464686"/>
                </a:cubicBezTo>
                <a:cubicBezTo>
                  <a:pt x="146856" y="465423"/>
                  <a:pt x="147687" y="466525"/>
                  <a:pt x="148085" y="467806"/>
                </a:cubicBezTo>
                <a:cubicBezTo>
                  <a:pt x="148421" y="468969"/>
                  <a:pt x="148231" y="470222"/>
                  <a:pt x="147560" y="471230"/>
                </a:cubicBezTo>
                <a:lnTo>
                  <a:pt x="151674" y="474240"/>
                </a:lnTo>
                <a:lnTo>
                  <a:pt x="151674" y="474185"/>
                </a:lnTo>
                <a:cubicBezTo>
                  <a:pt x="153063" y="472150"/>
                  <a:pt x="153590" y="469648"/>
                  <a:pt x="153138" y="467226"/>
                </a:cubicBezTo>
                <a:cubicBezTo>
                  <a:pt x="152566" y="464775"/>
                  <a:pt x="151086" y="462635"/>
                  <a:pt x="148996" y="461235"/>
                </a:cubicBezTo>
                <a:cubicBezTo>
                  <a:pt x="146983" y="459597"/>
                  <a:pt x="144434" y="458772"/>
                  <a:pt x="141844" y="458915"/>
                </a:cubicBezTo>
                <a:close/>
                <a:moveTo>
                  <a:pt x="433373" y="446655"/>
                </a:moveTo>
                <a:cubicBezTo>
                  <a:pt x="430662" y="446603"/>
                  <a:pt x="428033" y="447591"/>
                  <a:pt x="426029" y="449417"/>
                </a:cubicBezTo>
                <a:cubicBezTo>
                  <a:pt x="423480" y="451399"/>
                  <a:pt x="422025" y="454472"/>
                  <a:pt x="422108" y="457700"/>
                </a:cubicBezTo>
                <a:cubicBezTo>
                  <a:pt x="422375" y="461483"/>
                  <a:pt x="423936" y="465062"/>
                  <a:pt x="426526" y="467834"/>
                </a:cubicBezTo>
                <a:cubicBezTo>
                  <a:pt x="428768" y="470811"/>
                  <a:pt x="431982" y="472912"/>
                  <a:pt x="435610" y="473771"/>
                </a:cubicBezTo>
                <a:cubicBezTo>
                  <a:pt x="441729" y="474712"/>
                  <a:pt x="447458" y="470526"/>
                  <a:pt x="448422" y="464410"/>
                </a:cubicBezTo>
                <a:lnTo>
                  <a:pt x="448367" y="464355"/>
                </a:lnTo>
                <a:cubicBezTo>
                  <a:pt x="448560" y="461569"/>
                  <a:pt x="447748" y="458805"/>
                  <a:pt x="446075" y="456568"/>
                </a:cubicBezTo>
                <a:lnTo>
                  <a:pt x="442044" y="459937"/>
                </a:lnTo>
                <a:cubicBezTo>
                  <a:pt x="442924" y="461130"/>
                  <a:pt x="443347" y="462599"/>
                  <a:pt x="443231" y="464079"/>
                </a:cubicBezTo>
                <a:cubicBezTo>
                  <a:pt x="443192" y="464391"/>
                  <a:pt x="443126" y="464700"/>
                  <a:pt x="443032" y="465001"/>
                </a:cubicBezTo>
                <a:cubicBezTo>
                  <a:pt x="442140" y="467917"/>
                  <a:pt x="439050" y="469557"/>
                  <a:pt x="436135" y="468662"/>
                </a:cubicBezTo>
                <a:cubicBezTo>
                  <a:pt x="433926" y="467826"/>
                  <a:pt x="432009" y="466368"/>
                  <a:pt x="430612" y="464465"/>
                </a:cubicBezTo>
                <a:cubicBezTo>
                  <a:pt x="428928" y="462682"/>
                  <a:pt x="427796" y="460445"/>
                  <a:pt x="427354" y="458032"/>
                </a:cubicBezTo>
                <a:cubicBezTo>
                  <a:pt x="427070" y="456184"/>
                  <a:pt x="427785" y="454326"/>
                  <a:pt x="429232" y="453144"/>
                </a:cubicBezTo>
                <a:cubicBezTo>
                  <a:pt x="430259" y="452211"/>
                  <a:pt x="431598" y="451697"/>
                  <a:pt x="432987" y="451708"/>
                </a:cubicBezTo>
                <a:cubicBezTo>
                  <a:pt x="434337" y="451739"/>
                  <a:pt x="435627" y="452294"/>
                  <a:pt x="436576" y="453255"/>
                </a:cubicBezTo>
                <a:lnTo>
                  <a:pt x="440608" y="449886"/>
                </a:lnTo>
                <a:cubicBezTo>
                  <a:pt x="438694" y="447931"/>
                  <a:pt x="436107" y="446777"/>
                  <a:pt x="433373" y="446655"/>
                </a:cubicBezTo>
                <a:close/>
                <a:moveTo>
                  <a:pt x="289471" y="445862"/>
                </a:moveTo>
                <a:lnTo>
                  <a:pt x="289526" y="445862"/>
                </a:lnTo>
                <a:lnTo>
                  <a:pt x="289526" y="453234"/>
                </a:lnTo>
                <a:lnTo>
                  <a:pt x="283258" y="453234"/>
                </a:lnTo>
                <a:close/>
                <a:moveTo>
                  <a:pt x="304452" y="444308"/>
                </a:moveTo>
                <a:cubicBezTo>
                  <a:pt x="307379" y="444308"/>
                  <a:pt x="308538" y="446738"/>
                  <a:pt x="308538" y="450825"/>
                </a:cubicBezTo>
                <a:cubicBezTo>
                  <a:pt x="308538" y="454911"/>
                  <a:pt x="307268" y="457341"/>
                  <a:pt x="304452" y="457341"/>
                </a:cubicBezTo>
                <a:cubicBezTo>
                  <a:pt x="301635" y="457341"/>
                  <a:pt x="300365" y="454884"/>
                  <a:pt x="300365" y="450825"/>
                </a:cubicBezTo>
                <a:cubicBezTo>
                  <a:pt x="300365" y="446766"/>
                  <a:pt x="301691" y="444308"/>
                  <a:pt x="304452" y="444308"/>
                </a:cubicBezTo>
                <a:close/>
                <a:moveTo>
                  <a:pt x="270461" y="444308"/>
                </a:moveTo>
                <a:cubicBezTo>
                  <a:pt x="273278" y="444308"/>
                  <a:pt x="274410" y="445938"/>
                  <a:pt x="274410" y="447788"/>
                </a:cubicBezTo>
                <a:cubicBezTo>
                  <a:pt x="274429" y="448000"/>
                  <a:pt x="274427" y="448213"/>
                  <a:pt x="274404" y="448425"/>
                </a:cubicBezTo>
                <a:cubicBezTo>
                  <a:pt x="274217" y="450306"/>
                  <a:pt x="272535" y="451678"/>
                  <a:pt x="270655" y="451488"/>
                </a:cubicBezTo>
                <a:cubicBezTo>
                  <a:pt x="269026" y="451488"/>
                  <a:pt x="266706" y="451101"/>
                  <a:pt x="266706" y="447953"/>
                </a:cubicBezTo>
                <a:cubicBezTo>
                  <a:pt x="266701" y="447821"/>
                  <a:pt x="266703" y="447688"/>
                  <a:pt x="266712" y="447556"/>
                </a:cubicBezTo>
                <a:cubicBezTo>
                  <a:pt x="266853" y="445623"/>
                  <a:pt x="268529" y="444170"/>
                  <a:pt x="270461" y="444308"/>
                </a:cubicBezTo>
                <a:close/>
                <a:moveTo>
                  <a:pt x="269694" y="442630"/>
                </a:moveTo>
                <a:cubicBezTo>
                  <a:pt x="266643" y="442657"/>
                  <a:pt x="264193" y="445151"/>
                  <a:pt x="264221" y="448202"/>
                </a:cubicBezTo>
                <a:cubicBezTo>
                  <a:pt x="264227" y="448326"/>
                  <a:pt x="264235" y="448450"/>
                  <a:pt x="264249" y="448572"/>
                </a:cubicBezTo>
                <a:cubicBezTo>
                  <a:pt x="264588" y="451604"/>
                  <a:pt x="267319" y="453788"/>
                  <a:pt x="270351" y="453448"/>
                </a:cubicBezTo>
                <a:cubicBezTo>
                  <a:pt x="272068" y="453572"/>
                  <a:pt x="273739" y="452852"/>
                  <a:pt x="274824" y="451515"/>
                </a:cubicBezTo>
                <a:cubicBezTo>
                  <a:pt x="274217" y="455740"/>
                  <a:pt x="272891" y="457590"/>
                  <a:pt x="270130" y="457590"/>
                </a:cubicBezTo>
                <a:cubicBezTo>
                  <a:pt x="269939" y="457626"/>
                  <a:pt x="269746" y="457642"/>
                  <a:pt x="269556" y="457640"/>
                </a:cubicBezTo>
                <a:cubicBezTo>
                  <a:pt x="268029" y="457612"/>
                  <a:pt x="266817" y="456353"/>
                  <a:pt x="266844" y="454829"/>
                </a:cubicBezTo>
                <a:lnTo>
                  <a:pt x="264387" y="454829"/>
                </a:lnTo>
                <a:cubicBezTo>
                  <a:pt x="264387" y="456430"/>
                  <a:pt x="265629" y="459191"/>
                  <a:pt x="270185" y="459191"/>
                </a:cubicBezTo>
                <a:lnTo>
                  <a:pt x="270185" y="459274"/>
                </a:lnTo>
                <a:cubicBezTo>
                  <a:pt x="277005" y="459274"/>
                  <a:pt x="277282" y="451764"/>
                  <a:pt x="277337" y="450217"/>
                </a:cubicBezTo>
                <a:cubicBezTo>
                  <a:pt x="277337" y="447594"/>
                  <a:pt x="276702" y="442679"/>
                  <a:pt x="270489" y="442679"/>
                </a:cubicBezTo>
                <a:cubicBezTo>
                  <a:pt x="270224" y="442643"/>
                  <a:pt x="269959" y="442627"/>
                  <a:pt x="269694" y="442630"/>
                </a:cubicBezTo>
                <a:close/>
                <a:moveTo>
                  <a:pt x="304452" y="442596"/>
                </a:moveTo>
                <a:cubicBezTo>
                  <a:pt x="298847" y="442596"/>
                  <a:pt x="297770" y="447567"/>
                  <a:pt x="297770" y="450880"/>
                </a:cubicBezTo>
                <a:cubicBezTo>
                  <a:pt x="297770" y="454194"/>
                  <a:pt x="298930" y="459164"/>
                  <a:pt x="304452" y="459164"/>
                </a:cubicBezTo>
                <a:lnTo>
                  <a:pt x="304452" y="459274"/>
                </a:lnTo>
                <a:cubicBezTo>
                  <a:pt x="310140" y="459274"/>
                  <a:pt x="311134" y="454194"/>
                  <a:pt x="311134" y="450880"/>
                </a:cubicBezTo>
                <a:cubicBezTo>
                  <a:pt x="311134" y="447567"/>
                  <a:pt x="310057" y="442596"/>
                  <a:pt x="304452" y="442596"/>
                </a:cubicBezTo>
                <a:close/>
                <a:moveTo>
                  <a:pt x="289569" y="442486"/>
                </a:moveTo>
                <a:lnTo>
                  <a:pt x="280650" y="452785"/>
                </a:lnTo>
                <a:lnTo>
                  <a:pt x="280650" y="454773"/>
                </a:lnTo>
                <a:lnTo>
                  <a:pt x="289155" y="454773"/>
                </a:lnTo>
                <a:lnTo>
                  <a:pt x="289155" y="458750"/>
                </a:lnTo>
                <a:lnTo>
                  <a:pt x="291612" y="458750"/>
                </a:lnTo>
                <a:lnTo>
                  <a:pt x="291612" y="454773"/>
                </a:lnTo>
                <a:lnTo>
                  <a:pt x="294373" y="454773"/>
                </a:lnTo>
                <a:lnTo>
                  <a:pt x="294373" y="453034"/>
                </a:lnTo>
                <a:lnTo>
                  <a:pt x="291612" y="453034"/>
                </a:lnTo>
                <a:lnTo>
                  <a:pt x="291612" y="442486"/>
                </a:lnTo>
                <a:close/>
                <a:moveTo>
                  <a:pt x="254198" y="442376"/>
                </a:moveTo>
                <a:cubicBezTo>
                  <a:pt x="253425" y="445026"/>
                  <a:pt x="252099" y="445302"/>
                  <a:pt x="248952" y="445468"/>
                </a:cubicBezTo>
                <a:lnTo>
                  <a:pt x="248952" y="447208"/>
                </a:lnTo>
                <a:lnTo>
                  <a:pt x="253508" y="447208"/>
                </a:lnTo>
                <a:lnTo>
                  <a:pt x="253508" y="458750"/>
                </a:lnTo>
                <a:lnTo>
                  <a:pt x="256103" y="458750"/>
                </a:lnTo>
                <a:lnTo>
                  <a:pt x="256103" y="442376"/>
                </a:lnTo>
                <a:close/>
                <a:moveTo>
                  <a:pt x="119865" y="437654"/>
                </a:moveTo>
                <a:lnTo>
                  <a:pt x="101254" y="457590"/>
                </a:lnTo>
                <a:lnTo>
                  <a:pt x="103049" y="459274"/>
                </a:lnTo>
                <a:lnTo>
                  <a:pt x="104844" y="461041"/>
                </a:lnTo>
                <a:lnTo>
                  <a:pt x="118236" y="446655"/>
                </a:lnTo>
                <a:lnTo>
                  <a:pt x="112410" y="468110"/>
                </a:lnTo>
                <a:lnTo>
                  <a:pt x="114315" y="469877"/>
                </a:lnTo>
                <a:lnTo>
                  <a:pt x="116220" y="471562"/>
                </a:lnTo>
                <a:lnTo>
                  <a:pt x="134803" y="451598"/>
                </a:lnTo>
                <a:lnTo>
                  <a:pt x="133008" y="449941"/>
                </a:lnTo>
                <a:lnTo>
                  <a:pt x="131241" y="448284"/>
                </a:lnTo>
                <a:lnTo>
                  <a:pt x="118181" y="462284"/>
                </a:lnTo>
                <a:lnTo>
                  <a:pt x="123869" y="441409"/>
                </a:lnTo>
                <a:lnTo>
                  <a:pt x="121853" y="439531"/>
                </a:lnTo>
                <a:close/>
                <a:moveTo>
                  <a:pt x="691343" y="437433"/>
                </a:moveTo>
                <a:lnTo>
                  <a:pt x="691440" y="453316"/>
                </a:lnTo>
                <a:lnTo>
                  <a:pt x="707324" y="453316"/>
                </a:lnTo>
                <a:cubicBezTo>
                  <a:pt x="710085" y="453492"/>
                  <a:pt x="712828" y="452747"/>
                  <a:pt x="715121" y="451199"/>
                </a:cubicBezTo>
                <a:cubicBezTo>
                  <a:pt x="716880" y="449532"/>
                  <a:pt x="717798" y="447165"/>
                  <a:pt x="717624" y="444749"/>
                </a:cubicBezTo>
                <a:cubicBezTo>
                  <a:pt x="717760" y="442572"/>
                  <a:pt x="716735" y="440485"/>
                  <a:pt x="714929" y="439262"/>
                </a:cubicBezTo>
                <a:cubicBezTo>
                  <a:pt x="712440" y="437861"/>
                  <a:pt x="709594" y="437226"/>
                  <a:pt x="706746" y="437433"/>
                </a:cubicBezTo>
                <a:close/>
                <a:moveTo>
                  <a:pt x="2312831" y="435416"/>
                </a:moveTo>
                <a:cubicBezTo>
                  <a:pt x="2308694" y="434762"/>
                  <a:pt x="2304308" y="435687"/>
                  <a:pt x="2300653" y="438344"/>
                </a:cubicBezTo>
                <a:cubicBezTo>
                  <a:pt x="2299266" y="439352"/>
                  <a:pt x="2298047" y="440571"/>
                  <a:pt x="2297040" y="441957"/>
                </a:cubicBezTo>
                <a:cubicBezTo>
                  <a:pt x="2293452" y="447709"/>
                  <a:pt x="2291767" y="454446"/>
                  <a:pt x="2292226" y="461210"/>
                </a:cubicBezTo>
                <a:cubicBezTo>
                  <a:pt x="2291890" y="467646"/>
                  <a:pt x="2293536" y="474030"/>
                  <a:pt x="2296944" y="479500"/>
                </a:cubicBezTo>
                <a:cubicBezTo>
                  <a:pt x="2302401" y="486837"/>
                  <a:pt x="2312774" y="488360"/>
                  <a:pt x="2320111" y="482902"/>
                </a:cubicBezTo>
                <a:cubicBezTo>
                  <a:pt x="2321404" y="481939"/>
                  <a:pt x="2322550" y="480794"/>
                  <a:pt x="2323512" y="479500"/>
                </a:cubicBezTo>
                <a:lnTo>
                  <a:pt x="2323513" y="479500"/>
                </a:lnTo>
                <a:cubicBezTo>
                  <a:pt x="2326995" y="474059"/>
                  <a:pt x="2328679" y="467661"/>
                  <a:pt x="2328326" y="461210"/>
                </a:cubicBezTo>
                <a:cubicBezTo>
                  <a:pt x="2328785" y="454446"/>
                  <a:pt x="2327101" y="447709"/>
                  <a:pt x="2323513" y="441957"/>
                </a:cubicBezTo>
                <a:cubicBezTo>
                  <a:pt x="2320855" y="438302"/>
                  <a:pt x="2316968" y="436070"/>
                  <a:pt x="2312831" y="435416"/>
                </a:cubicBezTo>
                <a:close/>
                <a:moveTo>
                  <a:pt x="2177014" y="435411"/>
                </a:moveTo>
                <a:cubicBezTo>
                  <a:pt x="2172851" y="434767"/>
                  <a:pt x="2168442" y="435710"/>
                  <a:pt x="2164773" y="438394"/>
                </a:cubicBezTo>
                <a:cubicBezTo>
                  <a:pt x="2163410" y="439392"/>
                  <a:pt x="2162207" y="440594"/>
                  <a:pt x="2161210" y="441958"/>
                </a:cubicBezTo>
                <a:cubicBezTo>
                  <a:pt x="2157655" y="447721"/>
                  <a:pt x="2156005" y="454457"/>
                  <a:pt x="2156493" y="461211"/>
                </a:cubicBezTo>
                <a:cubicBezTo>
                  <a:pt x="2156111" y="467651"/>
                  <a:pt x="2157760" y="474049"/>
                  <a:pt x="2161210" y="479501"/>
                </a:cubicBezTo>
                <a:cubicBezTo>
                  <a:pt x="2166668" y="486838"/>
                  <a:pt x="2177041" y="488361"/>
                  <a:pt x="2184377" y="482902"/>
                </a:cubicBezTo>
                <a:cubicBezTo>
                  <a:pt x="2185671" y="481940"/>
                  <a:pt x="2186817" y="480794"/>
                  <a:pt x="2187779" y="479501"/>
                </a:cubicBezTo>
                <a:cubicBezTo>
                  <a:pt x="2191228" y="474049"/>
                  <a:pt x="2192878" y="467650"/>
                  <a:pt x="2192495" y="461211"/>
                </a:cubicBezTo>
                <a:cubicBezTo>
                  <a:pt x="2192984" y="454457"/>
                  <a:pt x="2191333" y="447721"/>
                  <a:pt x="2187779" y="441958"/>
                </a:cubicBezTo>
                <a:cubicBezTo>
                  <a:pt x="2185094" y="438289"/>
                  <a:pt x="2181177" y="436056"/>
                  <a:pt x="2177014" y="435411"/>
                </a:cubicBezTo>
                <a:close/>
                <a:moveTo>
                  <a:pt x="1674993" y="435411"/>
                </a:moveTo>
                <a:cubicBezTo>
                  <a:pt x="1670830" y="434767"/>
                  <a:pt x="1666421" y="435710"/>
                  <a:pt x="1662752" y="438394"/>
                </a:cubicBezTo>
                <a:cubicBezTo>
                  <a:pt x="1661389" y="439392"/>
                  <a:pt x="1660186" y="440594"/>
                  <a:pt x="1659189" y="441958"/>
                </a:cubicBezTo>
                <a:cubicBezTo>
                  <a:pt x="1655634" y="447721"/>
                  <a:pt x="1653984" y="454457"/>
                  <a:pt x="1654472" y="461211"/>
                </a:cubicBezTo>
                <a:cubicBezTo>
                  <a:pt x="1654090" y="467651"/>
                  <a:pt x="1655739" y="474049"/>
                  <a:pt x="1659189" y="479501"/>
                </a:cubicBezTo>
                <a:cubicBezTo>
                  <a:pt x="1664647" y="486838"/>
                  <a:pt x="1675020" y="488361"/>
                  <a:pt x="1682356" y="482902"/>
                </a:cubicBezTo>
                <a:cubicBezTo>
                  <a:pt x="1683650" y="481940"/>
                  <a:pt x="1684796" y="480794"/>
                  <a:pt x="1685758" y="479501"/>
                </a:cubicBezTo>
                <a:cubicBezTo>
                  <a:pt x="1689207" y="474049"/>
                  <a:pt x="1690857" y="467650"/>
                  <a:pt x="1690474" y="461211"/>
                </a:cubicBezTo>
                <a:cubicBezTo>
                  <a:pt x="1690963" y="454457"/>
                  <a:pt x="1689312" y="447721"/>
                  <a:pt x="1685758" y="441958"/>
                </a:cubicBezTo>
                <a:cubicBezTo>
                  <a:pt x="1683074" y="438289"/>
                  <a:pt x="1679157" y="436056"/>
                  <a:pt x="1674993" y="435411"/>
                </a:cubicBezTo>
                <a:close/>
                <a:moveTo>
                  <a:pt x="111057" y="428045"/>
                </a:moveTo>
                <a:lnTo>
                  <a:pt x="90789" y="446296"/>
                </a:lnTo>
                <a:lnTo>
                  <a:pt x="92556" y="448229"/>
                </a:lnTo>
                <a:lnTo>
                  <a:pt x="94296" y="450190"/>
                </a:lnTo>
                <a:lnTo>
                  <a:pt x="114563" y="431938"/>
                </a:lnTo>
                <a:lnTo>
                  <a:pt x="112824" y="429978"/>
                </a:lnTo>
                <a:close/>
                <a:moveTo>
                  <a:pt x="2427269" y="425152"/>
                </a:moveTo>
                <a:lnTo>
                  <a:pt x="2435451" y="425152"/>
                </a:lnTo>
                <a:lnTo>
                  <a:pt x="2443731" y="425152"/>
                </a:lnTo>
                <a:lnTo>
                  <a:pt x="2457543" y="456326"/>
                </a:lnTo>
                <a:lnTo>
                  <a:pt x="2457497" y="456438"/>
                </a:lnTo>
                <a:lnTo>
                  <a:pt x="2457593" y="456438"/>
                </a:lnTo>
                <a:lnTo>
                  <a:pt x="2457543" y="456326"/>
                </a:lnTo>
                <a:lnTo>
                  <a:pt x="2470492" y="425152"/>
                </a:lnTo>
                <a:lnTo>
                  <a:pt x="2478386" y="425152"/>
                </a:lnTo>
                <a:lnTo>
                  <a:pt x="2486183" y="425152"/>
                </a:lnTo>
                <a:lnTo>
                  <a:pt x="2464235" y="469915"/>
                </a:lnTo>
                <a:lnTo>
                  <a:pt x="2464235" y="497351"/>
                </a:lnTo>
                <a:lnTo>
                  <a:pt x="2457400" y="497351"/>
                </a:lnTo>
                <a:lnTo>
                  <a:pt x="2450373" y="497351"/>
                </a:lnTo>
                <a:lnTo>
                  <a:pt x="2450373" y="470204"/>
                </a:lnTo>
                <a:close/>
                <a:moveTo>
                  <a:pt x="2221552" y="425152"/>
                </a:moveTo>
                <a:lnTo>
                  <a:pt x="2228483" y="425152"/>
                </a:lnTo>
                <a:lnTo>
                  <a:pt x="2235414" y="425152"/>
                </a:lnTo>
                <a:lnTo>
                  <a:pt x="2235414" y="484451"/>
                </a:lnTo>
                <a:lnTo>
                  <a:pt x="2268337" y="484451"/>
                </a:lnTo>
                <a:lnTo>
                  <a:pt x="2268337" y="490901"/>
                </a:lnTo>
                <a:lnTo>
                  <a:pt x="2268337" y="497254"/>
                </a:lnTo>
                <a:lnTo>
                  <a:pt x="2221552" y="497254"/>
                </a:lnTo>
                <a:close/>
                <a:moveTo>
                  <a:pt x="2074844" y="425152"/>
                </a:moveTo>
                <a:lnTo>
                  <a:pt x="2082064" y="425152"/>
                </a:lnTo>
                <a:lnTo>
                  <a:pt x="2089284" y="425152"/>
                </a:lnTo>
                <a:lnTo>
                  <a:pt x="2115949" y="475788"/>
                </a:lnTo>
                <a:lnTo>
                  <a:pt x="2115949" y="425152"/>
                </a:lnTo>
                <a:lnTo>
                  <a:pt x="2122399" y="425152"/>
                </a:lnTo>
                <a:lnTo>
                  <a:pt x="2128944" y="425152"/>
                </a:lnTo>
                <a:lnTo>
                  <a:pt x="2128944" y="497254"/>
                </a:lnTo>
                <a:lnTo>
                  <a:pt x="2122013" y="497254"/>
                </a:lnTo>
                <a:lnTo>
                  <a:pt x="2115082" y="497254"/>
                </a:lnTo>
                <a:lnTo>
                  <a:pt x="2087743" y="445271"/>
                </a:lnTo>
                <a:lnTo>
                  <a:pt x="2087743" y="497254"/>
                </a:lnTo>
                <a:lnTo>
                  <a:pt x="2081294" y="497254"/>
                </a:lnTo>
                <a:lnTo>
                  <a:pt x="2074844" y="497254"/>
                </a:lnTo>
                <a:close/>
                <a:moveTo>
                  <a:pt x="2004570" y="425152"/>
                </a:moveTo>
                <a:lnTo>
                  <a:pt x="2011405" y="425152"/>
                </a:lnTo>
                <a:lnTo>
                  <a:pt x="2018336" y="425152"/>
                </a:lnTo>
                <a:lnTo>
                  <a:pt x="2018336" y="452202"/>
                </a:lnTo>
                <a:lnTo>
                  <a:pt x="2044327" y="452202"/>
                </a:lnTo>
                <a:lnTo>
                  <a:pt x="2044327" y="425152"/>
                </a:lnTo>
                <a:lnTo>
                  <a:pt x="2051258" y="425152"/>
                </a:lnTo>
                <a:lnTo>
                  <a:pt x="2058189" y="425152"/>
                </a:lnTo>
                <a:lnTo>
                  <a:pt x="2058189" y="497254"/>
                </a:lnTo>
                <a:lnTo>
                  <a:pt x="2051258" y="497254"/>
                </a:lnTo>
                <a:lnTo>
                  <a:pt x="2044327" y="497254"/>
                </a:lnTo>
                <a:lnTo>
                  <a:pt x="2044327" y="464621"/>
                </a:lnTo>
                <a:lnTo>
                  <a:pt x="2018336" y="464621"/>
                </a:lnTo>
                <a:lnTo>
                  <a:pt x="2018336" y="497254"/>
                </a:lnTo>
                <a:lnTo>
                  <a:pt x="2011501" y="497254"/>
                </a:lnTo>
                <a:lnTo>
                  <a:pt x="2004570" y="497254"/>
                </a:lnTo>
                <a:close/>
                <a:moveTo>
                  <a:pt x="1869223" y="425152"/>
                </a:moveTo>
                <a:lnTo>
                  <a:pt x="1918030" y="425152"/>
                </a:lnTo>
                <a:lnTo>
                  <a:pt x="1918030" y="431505"/>
                </a:lnTo>
                <a:lnTo>
                  <a:pt x="1918030" y="437955"/>
                </a:lnTo>
                <a:lnTo>
                  <a:pt x="1883085" y="437955"/>
                </a:lnTo>
                <a:lnTo>
                  <a:pt x="1883085" y="453261"/>
                </a:lnTo>
                <a:lnTo>
                  <a:pt x="1915527" y="453261"/>
                </a:lnTo>
                <a:lnTo>
                  <a:pt x="1915527" y="459422"/>
                </a:lnTo>
                <a:lnTo>
                  <a:pt x="1915527" y="465679"/>
                </a:lnTo>
                <a:lnTo>
                  <a:pt x="1883085" y="465679"/>
                </a:lnTo>
                <a:lnTo>
                  <a:pt x="1883085" y="484451"/>
                </a:lnTo>
                <a:lnTo>
                  <a:pt x="1919570" y="484451"/>
                </a:lnTo>
                <a:lnTo>
                  <a:pt x="1919570" y="490901"/>
                </a:lnTo>
                <a:lnTo>
                  <a:pt x="1919570" y="497254"/>
                </a:lnTo>
                <a:lnTo>
                  <a:pt x="1869223" y="497254"/>
                </a:lnTo>
                <a:close/>
                <a:moveTo>
                  <a:pt x="1803280" y="425152"/>
                </a:moveTo>
                <a:lnTo>
                  <a:pt x="1857284" y="425152"/>
                </a:lnTo>
                <a:lnTo>
                  <a:pt x="1857284" y="431505"/>
                </a:lnTo>
                <a:lnTo>
                  <a:pt x="1857284" y="437955"/>
                </a:lnTo>
                <a:lnTo>
                  <a:pt x="1837165" y="437955"/>
                </a:lnTo>
                <a:lnTo>
                  <a:pt x="1837165" y="497254"/>
                </a:lnTo>
                <a:lnTo>
                  <a:pt x="1830330" y="497254"/>
                </a:lnTo>
                <a:lnTo>
                  <a:pt x="1823399" y="497254"/>
                </a:lnTo>
                <a:lnTo>
                  <a:pt x="1823399" y="437955"/>
                </a:lnTo>
                <a:lnTo>
                  <a:pt x="1803280" y="437955"/>
                </a:lnTo>
                <a:lnTo>
                  <a:pt x="1803280" y="431602"/>
                </a:lnTo>
                <a:close/>
                <a:moveTo>
                  <a:pt x="1719531" y="425152"/>
                </a:moveTo>
                <a:lnTo>
                  <a:pt x="1766700" y="425152"/>
                </a:lnTo>
                <a:lnTo>
                  <a:pt x="1766700" y="431505"/>
                </a:lnTo>
                <a:lnTo>
                  <a:pt x="1766700" y="437955"/>
                </a:lnTo>
                <a:lnTo>
                  <a:pt x="1733393" y="437955"/>
                </a:lnTo>
                <a:lnTo>
                  <a:pt x="1733393" y="454321"/>
                </a:lnTo>
                <a:lnTo>
                  <a:pt x="1762466" y="454321"/>
                </a:lnTo>
                <a:lnTo>
                  <a:pt x="1762466" y="460577"/>
                </a:lnTo>
                <a:lnTo>
                  <a:pt x="1762466" y="466738"/>
                </a:lnTo>
                <a:lnTo>
                  <a:pt x="1733393" y="466738"/>
                </a:lnTo>
                <a:lnTo>
                  <a:pt x="1733393" y="497254"/>
                </a:lnTo>
                <a:lnTo>
                  <a:pt x="1726462" y="497254"/>
                </a:lnTo>
                <a:lnTo>
                  <a:pt x="1719531" y="497254"/>
                </a:lnTo>
                <a:close/>
                <a:moveTo>
                  <a:pt x="1549143" y="425152"/>
                </a:moveTo>
                <a:lnTo>
                  <a:pt x="1598046" y="425152"/>
                </a:lnTo>
                <a:lnTo>
                  <a:pt x="1598046" y="431505"/>
                </a:lnTo>
                <a:lnTo>
                  <a:pt x="1598046" y="437955"/>
                </a:lnTo>
                <a:lnTo>
                  <a:pt x="1563005" y="437955"/>
                </a:lnTo>
                <a:lnTo>
                  <a:pt x="1563005" y="453261"/>
                </a:lnTo>
                <a:lnTo>
                  <a:pt x="1595447" y="453261"/>
                </a:lnTo>
                <a:lnTo>
                  <a:pt x="1595447" y="459422"/>
                </a:lnTo>
                <a:lnTo>
                  <a:pt x="1595447" y="465679"/>
                </a:lnTo>
                <a:lnTo>
                  <a:pt x="1563005" y="465679"/>
                </a:lnTo>
                <a:lnTo>
                  <a:pt x="1563005" y="484451"/>
                </a:lnTo>
                <a:lnTo>
                  <a:pt x="1599586" y="484451"/>
                </a:lnTo>
                <a:lnTo>
                  <a:pt x="1599586" y="490901"/>
                </a:lnTo>
                <a:lnTo>
                  <a:pt x="1599586" y="497254"/>
                </a:lnTo>
                <a:lnTo>
                  <a:pt x="1549143" y="497254"/>
                </a:lnTo>
                <a:close/>
                <a:moveTo>
                  <a:pt x="1483297" y="425152"/>
                </a:moveTo>
                <a:lnTo>
                  <a:pt x="1537205" y="425152"/>
                </a:lnTo>
                <a:lnTo>
                  <a:pt x="1537205" y="431505"/>
                </a:lnTo>
                <a:lnTo>
                  <a:pt x="1537205" y="437955"/>
                </a:lnTo>
                <a:lnTo>
                  <a:pt x="1517182" y="437955"/>
                </a:lnTo>
                <a:lnTo>
                  <a:pt x="1517182" y="497254"/>
                </a:lnTo>
                <a:lnTo>
                  <a:pt x="1510251" y="497254"/>
                </a:lnTo>
                <a:lnTo>
                  <a:pt x="1503320" y="497254"/>
                </a:lnTo>
                <a:lnTo>
                  <a:pt x="1503320" y="437955"/>
                </a:lnTo>
                <a:lnTo>
                  <a:pt x="1483297" y="437955"/>
                </a:lnTo>
                <a:lnTo>
                  <a:pt x="1483297" y="431602"/>
                </a:lnTo>
                <a:close/>
                <a:moveTo>
                  <a:pt x="1352665" y="425152"/>
                </a:moveTo>
                <a:lnTo>
                  <a:pt x="1406573" y="425152"/>
                </a:lnTo>
                <a:lnTo>
                  <a:pt x="1406573" y="431505"/>
                </a:lnTo>
                <a:lnTo>
                  <a:pt x="1406573" y="437955"/>
                </a:lnTo>
                <a:lnTo>
                  <a:pt x="1386550" y="437955"/>
                </a:lnTo>
                <a:lnTo>
                  <a:pt x="1386550" y="497254"/>
                </a:lnTo>
                <a:lnTo>
                  <a:pt x="1379619" y="497254"/>
                </a:lnTo>
                <a:lnTo>
                  <a:pt x="1372688" y="497254"/>
                </a:lnTo>
                <a:lnTo>
                  <a:pt x="1372688" y="437955"/>
                </a:lnTo>
                <a:lnTo>
                  <a:pt x="1352665" y="437955"/>
                </a:lnTo>
                <a:lnTo>
                  <a:pt x="1352665" y="431602"/>
                </a:lnTo>
                <a:close/>
                <a:moveTo>
                  <a:pt x="1327830" y="425152"/>
                </a:moveTo>
                <a:lnTo>
                  <a:pt x="1334761" y="425152"/>
                </a:lnTo>
                <a:lnTo>
                  <a:pt x="1341692" y="425152"/>
                </a:lnTo>
                <a:lnTo>
                  <a:pt x="1341692" y="497254"/>
                </a:lnTo>
                <a:lnTo>
                  <a:pt x="1334857" y="497254"/>
                </a:lnTo>
                <a:lnTo>
                  <a:pt x="1327830" y="497254"/>
                </a:lnTo>
                <a:close/>
                <a:moveTo>
                  <a:pt x="1263140" y="425152"/>
                </a:moveTo>
                <a:lnTo>
                  <a:pt x="1317048" y="425152"/>
                </a:lnTo>
                <a:lnTo>
                  <a:pt x="1317048" y="431505"/>
                </a:lnTo>
                <a:lnTo>
                  <a:pt x="1317048" y="437955"/>
                </a:lnTo>
                <a:lnTo>
                  <a:pt x="1297025" y="437955"/>
                </a:lnTo>
                <a:lnTo>
                  <a:pt x="1297025" y="497254"/>
                </a:lnTo>
                <a:lnTo>
                  <a:pt x="1290094" y="497254"/>
                </a:lnTo>
                <a:lnTo>
                  <a:pt x="1283163" y="497254"/>
                </a:lnTo>
                <a:lnTo>
                  <a:pt x="1283163" y="437955"/>
                </a:lnTo>
                <a:lnTo>
                  <a:pt x="1263140" y="437955"/>
                </a:lnTo>
                <a:lnTo>
                  <a:pt x="1263140" y="431602"/>
                </a:lnTo>
                <a:close/>
                <a:moveTo>
                  <a:pt x="1132315" y="425152"/>
                </a:moveTo>
                <a:lnTo>
                  <a:pt x="1139631" y="425152"/>
                </a:lnTo>
                <a:lnTo>
                  <a:pt x="1146851" y="425152"/>
                </a:lnTo>
                <a:lnTo>
                  <a:pt x="1173516" y="475788"/>
                </a:lnTo>
                <a:lnTo>
                  <a:pt x="1173516" y="425152"/>
                </a:lnTo>
                <a:lnTo>
                  <a:pt x="1179966" y="425152"/>
                </a:lnTo>
                <a:lnTo>
                  <a:pt x="1186512" y="425152"/>
                </a:lnTo>
                <a:lnTo>
                  <a:pt x="1186512" y="497254"/>
                </a:lnTo>
                <a:lnTo>
                  <a:pt x="1179581" y="497254"/>
                </a:lnTo>
                <a:lnTo>
                  <a:pt x="1172650" y="497254"/>
                </a:lnTo>
                <a:lnTo>
                  <a:pt x="1145311" y="445271"/>
                </a:lnTo>
                <a:lnTo>
                  <a:pt x="1145311" y="497254"/>
                </a:lnTo>
                <a:lnTo>
                  <a:pt x="1138861" y="497254"/>
                </a:lnTo>
                <a:lnTo>
                  <a:pt x="1132315" y="497254"/>
                </a:lnTo>
                <a:close/>
                <a:moveTo>
                  <a:pt x="1102570" y="425152"/>
                </a:moveTo>
                <a:lnTo>
                  <a:pt x="1109405" y="425152"/>
                </a:lnTo>
                <a:lnTo>
                  <a:pt x="1116432" y="425152"/>
                </a:lnTo>
                <a:lnTo>
                  <a:pt x="1116432" y="497254"/>
                </a:lnTo>
                <a:lnTo>
                  <a:pt x="1109501" y="497254"/>
                </a:lnTo>
                <a:lnTo>
                  <a:pt x="1102570" y="497254"/>
                </a:lnTo>
                <a:close/>
                <a:moveTo>
                  <a:pt x="927560" y="425152"/>
                </a:moveTo>
                <a:lnTo>
                  <a:pt x="934780" y="425152"/>
                </a:lnTo>
                <a:lnTo>
                  <a:pt x="942096" y="425152"/>
                </a:lnTo>
                <a:lnTo>
                  <a:pt x="968665" y="475788"/>
                </a:lnTo>
                <a:lnTo>
                  <a:pt x="968665" y="425152"/>
                </a:lnTo>
                <a:lnTo>
                  <a:pt x="975114" y="425152"/>
                </a:lnTo>
                <a:lnTo>
                  <a:pt x="981660" y="425152"/>
                </a:lnTo>
                <a:lnTo>
                  <a:pt x="981660" y="497254"/>
                </a:lnTo>
                <a:lnTo>
                  <a:pt x="974730" y="497254"/>
                </a:lnTo>
                <a:lnTo>
                  <a:pt x="967799" y="497254"/>
                </a:lnTo>
                <a:lnTo>
                  <a:pt x="940459" y="445271"/>
                </a:lnTo>
                <a:lnTo>
                  <a:pt x="940459" y="497254"/>
                </a:lnTo>
                <a:lnTo>
                  <a:pt x="934010" y="497254"/>
                </a:lnTo>
                <a:lnTo>
                  <a:pt x="927560" y="497254"/>
                </a:lnTo>
                <a:close/>
                <a:moveTo>
                  <a:pt x="897718" y="425152"/>
                </a:moveTo>
                <a:lnTo>
                  <a:pt x="904649" y="425152"/>
                </a:lnTo>
                <a:lnTo>
                  <a:pt x="911580" y="425152"/>
                </a:lnTo>
                <a:lnTo>
                  <a:pt x="911580" y="497254"/>
                </a:lnTo>
                <a:lnTo>
                  <a:pt x="904649" y="497254"/>
                </a:lnTo>
                <a:lnTo>
                  <a:pt x="897718" y="497254"/>
                </a:lnTo>
                <a:close/>
                <a:moveTo>
                  <a:pt x="813198" y="425152"/>
                </a:moveTo>
                <a:lnTo>
                  <a:pt x="820129" y="425152"/>
                </a:lnTo>
                <a:lnTo>
                  <a:pt x="827060" y="425152"/>
                </a:lnTo>
                <a:lnTo>
                  <a:pt x="827060" y="497254"/>
                </a:lnTo>
                <a:lnTo>
                  <a:pt x="820225" y="497254"/>
                </a:lnTo>
                <a:lnTo>
                  <a:pt x="813198" y="497254"/>
                </a:lnTo>
                <a:close/>
                <a:moveTo>
                  <a:pt x="748989" y="425152"/>
                </a:moveTo>
                <a:lnTo>
                  <a:pt x="797796" y="425152"/>
                </a:lnTo>
                <a:lnTo>
                  <a:pt x="797796" y="431505"/>
                </a:lnTo>
                <a:lnTo>
                  <a:pt x="797796" y="437955"/>
                </a:lnTo>
                <a:lnTo>
                  <a:pt x="762851" y="437955"/>
                </a:lnTo>
                <a:lnTo>
                  <a:pt x="762851" y="453261"/>
                </a:lnTo>
                <a:lnTo>
                  <a:pt x="795293" y="453261"/>
                </a:lnTo>
                <a:lnTo>
                  <a:pt x="795293" y="459422"/>
                </a:lnTo>
                <a:lnTo>
                  <a:pt x="795293" y="465679"/>
                </a:lnTo>
                <a:lnTo>
                  <a:pt x="762851" y="465679"/>
                </a:lnTo>
                <a:lnTo>
                  <a:pt x="762851" y="484451"/>
                </a:lnTo>
                <a:lnTo>
                  <a:pt x="799336" y="484451"/>
                </a:lnTo>
                <a:lnTo>
                  <a:pt x="799336" y="490901"/>
                </a:lnTo>
                <a:lnTo>
                  <a:pt x="799336" y="497254"/>
                </a:lnTo>
                <a:lnTo>
                  <a:pt x="748989" y="497254"/>
                </a:lnTo>
                <a:close/>
                <a:moveTo>
                  <a:pt x="678155" y="425015"/>
                </a:moveTo>
                <a:lnTo>
                  <a:pt x="710596" y="425015"/>
                </a:lnTo>
                <a:cubicBezTo>
                  <a:pt x="716027" y="424694"/>
                  <a:pt x="721382" y="426411"/>
                  <a:pt x="725614" y="429828"/>
                </a:cubicBezTo>
                <a:cubicBezTo>
                  <a:pt x="729365" y="433274"/>
                  <a:pt x="731378" y="438218"/>
                  <a:pt x="731101" y="443305"/>
                </a:cubicBezTo>
                <a:cubicBezTo>
                  <a:pt x="731447" y="448575"/>
                  <a:pt x="729135" y="453669"/>
                  <a:pt x="724940" y="456878"/>
                </a:cubicBezTo>
                <a:cubicBezTo>
                  <a:pt x="724296" y="457490"/>
                  <a:pt x="723546" y="457979"/>
                  <a:pt x="722726" y="458322"/>
                </a:cubicBezTo>
                <a:cubicBezTo>
                  <a:pt x="724240" y="458928"/>
                  <a:pt x="725665" y="459738"/>
                  <a:pt x="726962" y="460728"/>
                </a:cubicBezTo>
                <a:cubicBezTo>
                  <a:pt x="731248" y="464009"/>
                  <a:pt x="733628" y="469203"/>
                  <a:pt x="733315" y="474590"/>
                </a:cubicBezTo>
                <a:cubicBezTo>
                  <a:pt x="733752" y="480835"/>
                  <a:pt x="731430" y="486958"/>
                  <a:pt x="726962" y="491341"/>
                </a:cubicBezTo>
                <a:cubicBezTo>
                  <a:pt x="721789" y="495533"/>
                  <a:pt x="715215" y="497599"/>
                  <a:pt x="708575" y="497117"/>
                </a:cubicBezTo>
                <a:lnTo>
                  <a:pt x="678444" y="497117"/>
                </a:lnTo>
                <a:close/>
                <a:moveTo>
                  <a:pt x="867316" y="425015"/>
                </a:moveTo>
                <a:lnTo>
                  <a:pt x="881082" y="425015"/>
                </a:lnTo>
                <a:lnTo>
                  <a:pt x="881082" y="476901"/>
                </a:lnTo>
                <a:cubicBezTo>
                  <a:pt x="881555" y="482917"/>
                  <a:pt x="879615" y="488875"/>
                  <a:pt x="875691" y="493459"/>
                </a:cubicBezTo>
                <a:cubicBezTo>
                  <a:pt x="871387" y="497496"/>
                  <a:pt x="865596" y="499554"/>
                  <a:pt x="859710" y="499139"/>
                </a:cubicBezTo>
                <a:cubicBezTo>
                  <a:pt x="853558" y="499663"/>
                  <a:pt x="847501" y="497361"/>
                  <a:pt x="843250" y="492881"/>
                </a:cubicBezTo>
                <a:cubicBezTo>
                  <a:pt x="839307" y="487283"/>
                  <a:pt x="837560" y="480431"/>
                  <a:pt x="838340" y="473628"/>
                </a:cubicBezTo>
                <a:lnTo>
                  <a:pt x="838340" y="469874"/>
                </a:lnTo>
                <a:lnTo>
                  <a:pt x="851528" y="469874"/>
                </a:lnTo>
                <a:lnTo>
                  <a:pt x="851528" y="474206"/>
                </a:lnTo>
                <a:cubicBezTo>
                  <a:pt x="851216" y="477523"/>
                  <a:pt x="851850" y="480861"/>
                  <a:pt x="853358" y="483833"/>
                </a:cubicBezTo>
                <a:cubicBezTo>
                  <a:pt x="854684" y="485979"/>
                  <a:pt x="857099" y="487205"/>
                  <a:pt x="859614" y="487009"/>
                </a:cubicBezTo>
                <a:cubicBezTo>
                  <a:pt x="861830" y="487226"/>
                  <a:pt x="864014" y="486367"/>
                  <a:pt x="865486" y="484699"/>
                </a:cubicBezTo>
                <a:cubicBezTo>
                  <a:pt x="866867" y="482449"/>
                  <a:pt x="867507" y="479822"/>
                  <a:pt x="867316" y="477191"/>
                </a:cubicBezTo>
                <a:close/>
                <a:moveTo>
                  <a:pt x="1417469" y="424919"/>
                </a:moveTo>
                <a:lnTo>
                  <a:pt x="1431331" y="424919"/>
                </a:lnTo>
                <a:lnTo>
                  <a:pt x="1431331" y="470356"/>
                </a:lnTo>
                <a:cubicBezTo>
                  <a:pt x="1431053" y="474500"/>
                  <a:pt x="1432208" y="478612"/>
                  <a:pt x="1434604" y="482004"/>
                </a:cubicBezTo>
                <a:cubicBezTo>
                  <a:pt x="1437050" y="484699"/>
                  <a:pt x="1440601" y="486119"/>
                  <a:pt x="1444230" y="485854"/>
                </a:cubicBezTo>
                <a:cubicBezTo>
                  <a:pt x="1447808" y="486150"/>
                  <a:pt x="1451333" y="484847"/>
                  <a:pt x="1453856" y="482293"/>
                </a:cubicBezTo>
                <a:cubicBezTo>
                  <a:pt x="1456193" y="478775"/>
                  <a:pt x="1457246" y="474559"/>
                  <a:pt x="1456841" y="470356"/>
                </a:cubicBezTo>
                <a:lnTo>
                  <a:pt x="1456841" y="424919"/>
                </a:lnTo>
                <a:lnTo>
                  <a:pt x="1471088" y="424919"/>
                </a:lnTo>
                <a:lnTo>
                  <a:pt x="1471088" y="469875"/>
                </a:lnTo>
                <a:cubicBezTo>
                  <a:pt x="1471825" y="477836"/>
                  <a:pt x="1469597" y="485789"/>
                  <a:pt x="1464830" y="492208"/>
                </a:cubicBezTo>
                <a:cubicBezTo>
                  <a:pt x="1459248" y="497247"/>
                  <a:pt x="1451815" y="499725"/>
                  <a:pt x="1444326" y="499043"/>
                </a:cubicBezTo>
                <a:cubicBezTo>
                  <a:pt x="1436885" y="499625"/>
                  <a:pt x="1429543" y="497037"/>
                  <a:pt x="1424111" y="491919"/>
                </a:cubicBezTo>
                <a:cubicBezTo>
                  <a:pt x="1419284" y="485626"/>
                  <a:pt x="1416922" y="477787"/>
                  <a:pt x="1417469" y="469875"/>
                </a:cubicBezTo>
                <a:close/>
                <a:moveTo>
                  <a:pt x="2308540" y="423329"/>
                </a:moveTo>
                <a:cubicBezTo>
                  <a:pt x="2316510" y="422885"/>
                  <a:pt x="2324649" y="425481"/>
                  <a:pt x="2331069" y="431222"/>
                </a:cubicBezTo>
                <a:cubicBezTo>
                  <a:pt x="2331933" y="431996"/>
                  <a:pt x="2332752" y="432815"/>
                  <a:pt x="2333524" y="433678"/>
                </a:cubicBezTo>
                <a:cubicBezTo>
                  <a:pt x="2339678" y="441675"/>
                  <a:pt x="2342753" y="451616"/>
                  <a:pt x="2342189" y="461692"/>
                </a:cubicBezTo>
                <a:cubicBezTo>
                  <a:pt x="2342734" y="471586"/>
                  <a:pt x="2339655" y="481341"/>
                  <a:pt x="2333524" y="489127"/>
                </a:cubicBezTo>
                <a:cubicBezTo>
                  <a:pt x="2321725" y="501966"/>
                  <a:pt x="2301751" y="502809"/>
                  <a:pt x="2288910" y="491009"/>
                </a:cubicBezTo>
                <a:cubicBezTo>
                  <a:pt x="2288257" y="490408"/>
                  <a:pt x="2287629" y="489781"/>
                  <a:pt x="2287028" y="489127"/>
                </a:cubicBezTo>
                <a:cubicBezTo>
                  <a:pt x="2280899" y="481341"/>
                  <a:pt x="2277818" y="471586"/>
                  <a:pt x="2278364" y="461692"/>
                </a:cubicBezTo>
                <a:cubicBezTo>
                  <a:pt x="2277799" y="451616"/>
                  <a:pt x="2280874" y="441675"/>
                  <a:pt x="2287028" y="433678"/>
                </a:cubicBezTo>
                <a:cubicBezTo>
                  <a:pt x="2292770" y="427259"/>
                  <a:pt x="2300571" y="423774"/>
                  <a:pt x="2308540" y="423329"/>
                </a:cubicBezTo>
                <a:close/>
                <a:moveTo>
                  <a:pt x="2172788" y="423322"/>
                </a:moveTo>
                <a:cubicBezTo>
                  <a:pt x="2180783" y="422886"/>
                  <a:pt x="2188945" y="425499"/>
                  <a:pt x="2195378" y="431266"/>
                </a:cubicBezTo>
                <a:cubicBezTo>
                  <a:pt x="2196226" y="432026"/>
                  <a:pt x="2197030" y="432831"/>
                  <a:pt x="2197790" y="433678"/>
                </a:cubicBezTo>
                <a:cubicBezTo>
                  <a:pt x="2203918" y="441685"/>
                  <a:pt x="2206960" y="451629"/>
                  <a:pt x="2206359" y="461692"/>
                </a:cubicBezTo>
                <a:cubicBezTo>
                  <a:pt x="2206933" y="471575"/>
                  <a:pt x="2203887" y="481328"/>
                  <a:pt x="2197790" y="489128"/>
                </a:cubicBezTo>
                <a:cubicBezTo>
                  <a:pt x="2185941" y="501994"/>
                  <a:pt x="2165905" y="502817"/>
                  <a:pt x="2153040" y="490967"/>
                </a:cubicBezTo>
                <a:cubicBezTo>
                  <a:pt x="2152401" y="490380"/>
                  <a:pt x="2151788" y="489766"/>
                  <a:pt x="2151199" y="489128"/>
                </a:cubicBezTo>
                <a:lnTo>
                  <a:pt x="2151198" y="489128"/>
                </a:lnTo>
                <a:cubicBezTo>
                  <a:pt x="2145142" y="481307"/>
                  <a:pt x="2142100" y="471569"/>
                  <a:pt x="2142631" y="461692"/>
                </a:cubicBezTo>
                <a:cubicBezTo>
                  <a:pt x="2142081" y="451635"/>
                  <a:pt x="2145117" y="441708"/>
                  <a:pt x="2151198" y="433678"/>
                </a:cubicBezTo>
                <a:cubicBezTo>
                  <a:pt x="2156965" y="427245"/>
                  <a:pt x="2164793" y="423759"/>
                  <a:pt x="2172788" y="423322"/>
                </a:cubicBezTo>
                <a:close/>
                <a:moveTo>
                  <a:pt x="1670767" y="423322"/>
                </a:moveTo>
                <a:cubicBezTo>
                  <a:pt x="1678762" y="422886"/>
                  <a:pt x="1686923" y="425499"/>
                  <a:pt x="1693357" y="431266"/>
                </a:cubicBezTo>
                <a:cubicBezTo>
                  <a:pt x="1694205" y="432026"/>
                  <a:pt x="1695009" y="432831"/>
                  <a:pt x="1695769" y="433678"/>
                </a:cubicBezTo>
                <a:cubicBezTo>
                  <a:pt x="1701897" y="441685"/>
                  <a:pt x="1704939" y="451629"/>
                  <a:pt x="1704338" y="461692"/>
                </a:cubicBezTo>
                <a:cubicBezTo>
                  <a:pt x="1704912" y="471575"/>
                  <a:pt x="1701866" y="481328"/>
                  <a:pt x="1695769" y="489128"/>
                </a:cubicBezTo>
                <a:cubicBezTo>
                  <a:pt x="1683920" y="501994"/>
                  <a:pt x="1663884" y="502817"/>
                  <a:pt x="1651019" y="490967"/>
                </a:cubicBezTo>
                <a:cubicBezTo>
                  <a:pt x="1650380" y="490380"/>
                  <a:pt x="1649767" y="489766"/>
                  <a:pt x="1649178" y="489128"/>
                </a:cubicBezTo>
                <a:lnTo>
                  <a:pt x="1649177" y="489128"/>
                </a:lnTo>
                <a:cubicBezTo>
                  <a:pt x="1643121" y="481307"/>
                  <a:pt x="1640079" y="471569"/>
                  <a:pt x="1640610" y="461692"/>
                </a:cubicBezTo>
                <a:cubicBezTo>
                  <a:pt x="1640060" y="451635"/>
                  <a:pt x="1643096" y="441708"/>
                  <a:pt x="1649177" y="433678"/>
                </a:cubicBezTo>
                <a:cubicBezTo>
                  <a:pt x="1654944" y="427245"/>
                  <a:pt x="1662772" y="423759"/>
                  <a:pt x="1670767" y="423322"/>
                </a:cubicBezTo>
                <a:close/>
                <a:moveTo>
                  <a:pt x="2386470" y="423282"/>
                </a:moveTo>
                <a:cubicBezTo>
                  <a:pt x="2393689" y="422954"/>
                  <a:pt x="2400778" y="425283"/>
                  <a:pt x="2406397" y="429828"/>
                </a:cubicBezTo>
                <a:cubicBezTo>
                  <a:pt x="2411661" y="434295"/>
                  <a:pt x="2414948" y="440661"/>
                  <a:pt x="2415542" y="447541"/>
                </a:cubicBezTo>
                <a:lnTo>
                  <a:pt x="2401969" y="447541"/>
                </a:lnTo>
                <a:cubicBezTo>
                  <a:pt x="2401488" y="444268"/>
                  <a:pt x="2399720" y="441323"/>
                  <a:pt x="2397059" y="439358"/>
                </a:cubicBezTo>
                <a:cubicBezTo>
                  <a:pt x="2394390" y="437040"/>
                  <a:pt x="2390968" y="435774"/>
                  <a:pt x="2387433" y="435797"/>
                </a:cubicBezTo>
                <a:cubicBezTo>
                  <a:pt x="2381883" y="435526"/>
                  <a:pt x="2376569" y="438057"/>
                  <a:pt x="2373282" y="442535"/>
                </a:cubicBezTo>
                <a:cubicBezTo>
                  <a:pt x="2366615" y="454161"/>
                  <a:pt x="2366615" y="468452"/>
                  <a:pt x="2373282" y="480078"/>
                </a:cubicBezTo>
                <a:cubicBezTo>
                  <a:pt x="2376726" y="484438"/>
                  <a:pt x="2382078" y="486845"/>
                  <a:pt x="2387626" y="486528"/>
                </a:cubicBezTo>
                <a:cubicBezTo>
                  <a:pt x="2392709" y="486711"/>
                  <a:pt x="2397495" y="484134"/>
                  <a:pt x="2400140" y="479790"/>
                </a:cubicBezTo>
                <a:cubicBezTo>
                  <a:pt x="2401912" y="477097"/>
                  <a:pt x="2403154" y="474091"/>
                  <a:pt x="2403797" y="470933"/>
                </a:cubicBezTo>
                <a:lnTo>
                  <a:pt x="2388203" y="470933"/>
                </a:lnTo>
                <a:lnTo>
                  <a:pt x="2388203" y="458515"/>
                </a:lnTo>
                <a:lnTo>
                  <a:pt x="2416023" y="458515"/>
                </a:lnTo>
                <a:lnTo>
                  <a:pt x="2416023" y="497021"/>
                </a:lnTo>
                <a:lnTo>
                  <a:pt x="2406397" y="497021"/>
                </a:lnTo>
                <a:lnTo>
                  <a:pt x="2405050" y="487395"/>
                </a:lnTo>
                <a:lnTo>
                  <a:pt x="2404857" y="489127"/>
                </a:lnTo>
                <a:cubicBezTo>
                  <a:pt x="2400700" y="495699"/>
                  <a:pt x="2393376" y="499580"/>
                  <a:pt x="2385604" y="499332"/>
                </a:cubicBezTo>
                <a:lnTo>
                  <a:pt x="2385604" y="498753"/>
                </a:lnTo>
                <a:cubicBezTo>
                  <a:pt x="2376839" y="499222"/>
                  <a:pt x="2368339" y="495680"/>
                  <a:pt x="2362500" y="489127"/>
                </a:cubicBezTo>
                <a:cubicBezTo>
                  <a:pt x="2350784" y="472501"/>
                  <a:pt x="2350784" y="450305"/>
                  <a:pt x="2362500" y="433679"/>
                </a:cubicBezTo>
                <a:cubicBezTo>
                  <a:pt x="2368476" y="426725"/>
                  <a:pt x="2377309" y="422895"/>
                  <a:pt x="2386470" y="423282"/>
                </a:cubicBezTo>
                <a:close/>
                <a:moveTo>
                  <a:pt x="1962616" y="423090"/>
                </a:moveTo>
                <a:cubicBezTo>
                  <a:pt x="1969675" y="422908"/>
                  <a:pt x="1976545" y="425382"/>
                  <a:pt x="1981869" y="430021"/>
                </a:cubicBezTo>
                <a:cubicBezTo>
                  <a:pt x="1987330" y="434840"/>
                  <a:pt x="1990769" y="441544"/>
                  <a:pt x="1991495" y="448792"/>
                </a:cubicBezTo>
                <a:lnTo>
                  <a:pt x="1977633" y="448792"/>
                </a:lnTo>
                <a:cubicBezTo>
                  <a:pt x="1977400" y="445106"/>
                  <a:pt x="1975742" y="441653"/>
                  <a:pt x="1973012" y="439165"/>
                </a:cubicBezTo>
                <a:cubicBezTo>
                  <a:pt x="1970317" y="436904"/>
                  <a:pt x="1966905" y="435676"/>
                  <a:pt x="1963386" y="435700"/>
                </a:cubicBezTo>
                <a:cubicBezTo>
                  <a:pt x="1958424" y="435596"/>
                  <a:pt x="1953790" y="438170"/>
                  <a:pt x="1951257" y="442439"/>
                </a:cubicBezTo>
                <a:cubicBezTo>
                  <a:pt x="1948068" y="448091"/>
                  <a:pt x="1946566" y="454538"/>
                  <a:pt x="1946924" y="461018"/>
                </a:cubicBezTo>
                <a:cubicBezTo>
                  <a:pt x="1946571" y="467343"/>
                  <a:pt x="1948077" y="473636"/>
                  <a:pt x="1951257" y="479115"/>
                </a:cubicBezTo>
                <a:cubicBezTo>
                  <a:pt x="1955837" y="485902"/>
                  <a:pt x="1965053" y="487689"/>
                  <a:pt x="1971838" y="483108"/>
                </a:cubicBezTo>
                <a:cubicBezTo>
                  <a:pt x="1972420" y="482715"/>
                  <a:pt x="1972973" y="482282"/>
                  <a:pt x="1973494" y="481811"/>
                </a:cubicBezTo>
                <a:cubicBezTo>
                  <a:pt x="1976214" y="479039"/>
                  <a:pt x="1977854" y="475385"/>
                  <a:pt x="1978114" y="471510"/>
                </a:cubicBezTo>
                <a:lnTo>
                  <a:pt x="1990918" y="471895"/>
                </a:lnTo>
                <a:cubicBezTo>
                  <a:pt x="1990437" y="479392"/>
                  <a:pt x="1987216" y="486451"/>
                  <a:pt x="1981869" y="491726"/>
                </a:cubicBezTo>
                <a:cubicBezTo>
                  <a:pt x="1976666" y="496617"/>
                  <a:pt x="1969755" y="499277"/>
                  <a:pt x="1962616" y="499138"/>
                </a:cubicBezTo>
                <a:cubicBezTo>
                  <a:pt x="1953998" y="499491"/>
                  <a:pt x="1945732" y="495698"/>
                  <a:pt x="1940378" y="488935"/>
                </a:cubicBezTo>
                <a:cubicBezTo>
                  <a:pt x="1934501" y="481037"/>
                  <a:pt x="1931571" y="471330"/>
                  <a:pt x="1932100" y="461499"/>
                </a:cubicBezTo>
                <a:cubicBezTo>
                  <a:pt x="1931549" y="451486"/>
                  <a:pt x="1934474" y="441591"/>
                  <a:pt x="1940378" y="433486"/>
                </a:cubicBezTo>
                <a:cubicBezTo>
                  <a:pt x="1945681" y="426637"/>
                  <a:pt x="1953961" y="422766"/>
                  <a:pt x="1962616" y="423090"/>
                </a:cubicBezTo>
                <a:close/>
                <a:moveTo>
                  <a:pt x="1227248" y="423088"/>
                </a:moveTo>
                <a:cubicBezTo>
                  <a:pt x="1233904" y="422797"/>
                  <a:pt x="1240416" y="425071"/>
                  <a:pt x="1245443" y="429442"/>
                </a:cubicBezTo>
                <a:cubicBezTo>
                  <a:pt x="1250195" y="433937"/>
                  <a:pt x="1252965" y="440135"/>
                  <a:pt x="1253144" y="446674"/>
                </a:cubicBezTo>
                <a:lnTo>
                  <a:pt x="1239089" y="446674"/>
                </a:lnTo>
                <a:cubicBezTo>
                  <a:pt x="1238982" y="443469"/>
                  <a:pt x="1237468" y="440476"/>
                  <a:pt x="1234950" y="438491"/>
                </a:cubicBezTo>
                <a:cubicBezTo>
                  <a:pt x="1232173" y="436431"/>
                  <a:pt x="1228779" y="435379"/>
                  <a:pt x="1225323" y="435507"/>
                </a:cubicBezTo>
                <a:cubicBezTo>
                  <a:pt x="1222380" y="435301"/>
                  <a:pt x="1219465" y="436192"/>
                  <a:pt x="1217141" y="438010"/>
                </a:cubicBezTo>
                <a:cubicBezTo>
                  <a:pt x="1215099" y="439755"/>
                  <a:pt x="1213995" y="442356"/>
                  <a:pt x="1214156" y="445037"/>
                </a:cubicBezTo>
                <a:cubicBezTo>
                  <a:pt x="1214151" y="447155"/>
                  <a:pt x="1215344" y="449093"/>
                  <a:pt x="1217237" y="450043"/>
                </a:cubicBezTo>
                <a:cubicBezTo>
                  <a:pt x="1221415" y="451954"/>
                  <a:pt x="1225812" y="453344"/>
                  <a:pt x="1230329" y="454182"/>
                </a:cubicBezTo>
                <a:cubicBezTo>
                  <a:pt x="1237286" y="455405"/>
                  <a:pt x="1243873" y="458205"/>
                  <a:pt x="1249582" y="462364"/>
                </a:cubicBezTo>
                <a:cubicBezTo>
                  <a:pt x="1253152" y="466360"/>
                  <a:pt x="1254897" y="471662"/>
                  <a:pt x="1254395" y="476997"/>
                </a:cubicBezTo>
                <a:cubicBezTo>
                  <a:pt x="1254735" y="483258"/>
                  <a:pt x="1252005" y="489291"/>
                  <a:pt x="1247078" y="493169"/>
                </a:cubicBezTo>
                <a:cubicBezTo>
                  <a:pt x="1241326" y="497402"/>
                  <a:pt x="1234285" y="499511"/>
                  <a:pt x="1227152" y="499138"/>
                </a:cubicBezTo>
                <a:cubicBezTo>
                  <a:pt x="1220170" y="499471"/>
                  <a:pt x="1213312" y="497207"/>
                  <a:pt x="1207900" y="492784"/>
                </a:cubicBezTo>
                <a:cubicBezTo>
                  <a:pt x="1202992" y="488089"/>
                  <a:pt x="1200240" y="481575"/>
                  <a:pt x="1200294" y="474782"/>
                </a:cubicBezTo>
                <a:lnTo>
                  <a:pt x="1213675" y="474783"/>
                </a:lnTo>
                <a:cubicBezTo>
                  <a:pt x="1213605" y="478156"/>
                  <a:pt x="1215010" y="481391"/>
                  <a:pt x="1217526" y="483640"/>
                </a:cubicBezTo>
                <a:cubicBezTo>
                  <a:pt x="1220290" y="485734"/>
                  <a:pt x="1223686" y="486820"/>
                  <a:pt x="1227152" y="486720"/>
                </a:cubicBezTo>
                <a:cubicBezTo>
                  <a:pt x="1230763" y="486912"/>
                  <a:pt x="1234359" y="486113"/>
                  <a:pt x="1237549" y="484410"/>
                </a:cubicBezTo>
                <a:cubicBezTo>
                  <a:pt x="1239870" y="483092"/>
                  <a:pt x="1241305" y="480629"/>
                  <a:pt x="1241304" y="477960"/>
                </a:cubicBezTo>
                <a:cubicBezTo>
                  <a:pt x="1241459" y="475617"/>
                  <a:pt x="1240451" y="473349"/>
                  <a:pt x="1238608" y="471895"/>
                </a:cubicBezTo>
                <a:cubicBezTo>
                  <a:pt x="1235098" y="469964"/>
                  <a:pt x="1231292" y="468629"/>
                  <a:pt x="1227344" y="467948"/>
                </a:cubicBezTo>
                <a:cubicBezTo>
                  <a:pt x="1219822" y="466669"/>
                  <a:pt x="1212646" y="463850"/>
                  <a:pt x="1206263" y="459669"/>
                </a:cubicBezTo>
                <a:cubicBezTo>
                  <a:pt x="1202513" y="456114"/>
                  <a:pt x="1200567" y="451055"/>
                  <a:pt x="1200968" y="445904"/>
                </a:cubicBezTo>
                <a:cubicBezTo>
                  <a:pt x="1200649" y="439571"/>
                  <a:pt x="1203236" y="433439"/>
                  <a:pt x="1207996" y="429249"/>
                </a:cubicBezTo>
                <a:cubicBezTo>
                  <a:pt x="1213390" y="424811"/>
                  <a:pt x="1220280" y="422607"/>
                  <a:pt x="1227248" y="423088"/>
                </a:cubicBezTo>
                <a:close/>
                <a:moveTo>
                  <a:pt x="1024986" y="422825"/>
                </a:moveTo>
                <a:cubicBezTo>
                  <a:pt x="1032816" y="422136"/>
                  <a:pt x="1040892" y="424232"/>
                  <a:pt x="1047620" y="429251"/>
                </a:cubicBezTo>
                <a:cubicBezTo>
                  <a:pt x="1052919" y="433692"/>
                  <a:pt x="1056212" y="440073"/>
                  <a:pt x="1056765" y="446963"/>
                </a:cubicBezTo>
                <a:lnTo>
                  <a:pt x="1042903" y="446963"/>
                </a:lnTo>
                <a:cubicBezTo>
                  <a:pt x="1042510" y="443684"/>
                  <a:pt x="1040765" y="440718"/>
                  <a:pt x="1038089" y="438781"/>
                </a:cubicBezTo>
                <a:cubicBezTo>
                  <a:pt x="1035421" y="436463"/>
                  <a:pt x="1031998" y="435196"/>
                  <a:pt x="1028463" y="435219"/>
                </a:cubicBezTo>
                <a:cubicBezTo>
                  <a:pt x="1022925" y="435000"/>
                  <a:pt x="1017633" y="437520"/>
                  <a:pt x="1014312" y="441958"/>
                </a:cubicBezTo>
                <a:cubicBezTo>
                  <a:pt x="1010553" y="447645"/>
                  <a:pt x="1008761" y="454408"/>
                  <a:pt x="1009210" y="461211"/>
                </a:cubicBezTo>
                <a:cubicBezTo>
                  <a:pt x="1008761" y="467805"/>
                  <a:pt x="1010485" y="474365"/>
                  <a:pt x="1014119" y="479886"/>
                </a:cubicBezTo>
                <a:cubicBezTo>
                  <a:pt x="1017574" y="484232"/>
                  <a:pt x="1022919" y="486637"/>
                  <a:pt x="1028463" y="486336"/>
                </a:cubicBezTo>
                <a:cubicBezTo>
                  <a:pt x="1033537" y="486479"/>
                  <a:pt x="1038305" y="483912"/>
                  <a:pt x="1040978" y="479597"/>
                </a:cubicBezTo>
                <a:cubicBezTo>
                  <a:pt x="1042711" y="476885"/>
                  <a:pt x="1043949" y="473886"/>
                  <a:pt x="1044635" y="470741"/>
                </a:cubicBezTo>
                <a:lnTo>
                  <a:pt x="1029041" y="470741"/>
                </a:lnTo>
                <a:lnTo>
                  <a:pt x="1029041" y="458322"/>
                </a:lnTo>
                <a:lnTo>
                  <a:pt x="1057150" y="458322"/>
                </a:lnTo>
                <a:lnTo>
                  <a:pt x="1057150" y="496828"/>
                </a:lnTo>
                <a:lnTo>
                  <a:pt x="1047524" y="496828"/>
                </a:lnTo>
                <a:lnTo>
                  <a:pt x="1046176" y="487202"/>
                </a:lnTo>
                <a:lnTo>
                  <a:pt x="1045406" y="488357"/>
                </a:lnTo>
                <a:lnTo>
                  <a:pt x="1026263" y="498503"/>
                </a:lnTo>
                <a:lnTo>
                  <a:pt x="1003819" y="488550"/>
                </a:lnTo>
                <a:cubicBezTo>
                  <a:pt x="992273" y="471870"/>
                  <a:pt x="992273" y="449781"/>
                  <a:pt x="1003819" y="433101"/>
                </a:cubicBezTo>
                <a:cubicBezTo>
                  <a:pt x="1009568" y="426985"/>
                  <a:pt x="1017155" y="423513"/>
                  <a:pt x="1024986" y="422825"/>
                </a:cubicBezTo>
                <a:close/>
                <a:moveTo>
                  <a:pt x="453475" y="422716"/>
                </a:moveTo>
                <a:lnTo>
                  <a:pt x="451736" y="424676"/>
                </a:lnTo>
                <a:lnTo>
                  <a:pt x="449968" y="426609"/>
                </a:lnTo>
                <a:lnTo>
                  <a:pt x="457562" y="433457"/>
                </a:lnTo>
                <a:lnTo>
                  <a:pt x="451018" y="440746"/>
                </a:lnTo>
                <a:lnTo>
                  <a:pt x="443424" y="433899"/>
                </a:lnTo>
                <a:lnTo>
                  <a:pt x="441657" y="435859"/>
                </a:lnTo>
                <a:lnTo>
                  <a:pt x="439918" y="437792"/>
                </a:lnTo>
                <a:lnTo>
                  <a:pt x="460130" y="456099"/>
                </a:lnTo>
                <a:lnTo>
                  <a:pt x="461869" y="454138"/>
                </a:lnTo>
                <a:lnTo>
                  <a:pt x="463636" y="452205"/>
                </a:lnTo>
                <a:lnTo>
                  <a:pt x="454442" y="443922"/>
                </a:lnTo>
                <a:lnTo>
                  <a:pt x="461013" y="436632"/>
                </a:lnTo>
                <a:lnTo>
                  <a:pt x="470181" y="444916"/>
                </a:lnTo>
                <a:lnTo>
                  <a:pt x="471948" y="442955"/>
                </a:lnTo>
                <a:lnTo>
                  <a:pt x="473742" y="440967"/>
                </a:lnTo>
                <a:close/>
                <a:moveTo>
                  <a:pt x="279877" y="409075"/>
                </a:moveTo>
                <a:cubicBezTo>
                  <a:pt x="280482" y="409973"/>
                  <a:pt x="281156" y="410823"/>
                  <a:pt x="281893" y="411616"/>
                </a:cubicBezTo>
                <a:cubicBezTo>
                  <a:pt x="282749" y="412472"/>
                  <a:pt x="284019" y="413245"/>
                  <a:pt x="284102" y="413742"/>
                </a:cubicBezTo>
                <a:cubicBezTo>
                  <a:pt x="284185" y="414239"/>
                  <a:pt x="283494" y="414404"/>
                  <a:pt x="283494" y="414404"/>
                </a:cubicBezTo>
                <a:lnTo>
                  <a:pt x="283494" y="431414"/>
                </a:lnTo>
                <a:cubicBezTo>
                  <a:pt x="283494" y="431414"/>
                  <a:pt x="289956" y="431303"/>
                  <a:pt x="292054" y="432905"/>
                </a:cubicBezTo>
                <a:cubicBezTo>
                  <a:pt x="294153" y="434506"/>
                  <a:pt x="297770" y="435859"/>
                  <a:pt x="298709" y="436964"/>
                </a:cubicBezTo>
                <a:cubicBezTo>
                  <a:pt x="299648" y="438068"/>
                  <a:pt x="303568" y="438317"/>
                  <a:pt x="305170" y="438758"/>
                </a:cubicBezTo>
                <a:cubicBezTo>
                  <a:pt x="306771" y="439200"/>
                  <a:pt x="307545" y="441271"/>
                  <a:pt x="308456" y="441961"/>
                </a:cubicBezTo>
                <a:cubicBezTo>
                  <a:pt x="309367" y="442652"/>
                  <a:pt x="310775" y="441879"/>
                  <a:pt x="312128" y="442293"/>
                </a:cubicBezTo>
                <a:cubicBezTo>
                  <a:pt x="313481" y="442707"/>
                  <a:pt x="315773" y="445413"/>
                  <a:pt x="317264" y="446131"/>
                </a:cubicBezTo>
                <a:cubicBezTo>
                  <a:pt x="318755" y="446849"/>
                  <a:pt x="320578" y="446987"/>
                  <a:pt x="321240" y="448588"/>
                </a:cubicBezTo>
                <a:cubicBezTo>
                  <a:pt x="321903" y="450190"/>
                  <a:pt x="321516" y="451073"/>
                  <a:pt x="323228" y="451073"/>
                </a:cubicBezTo>
                <a:cubicBezTo>
                  <a:pt x="324620" y="451015"/>
                  <a:pt x="325967" y="451557"/>
                  <a:pt x="326928" y="452564"/>
                </a:cubicBezTo>
                <a:cubicBezTo>
                  <a:pt x="327508" y="453061"/>
                  <a:pt x="329386" y="452454"/>
                  <a:pt x="331125" y="453061"/>
                </a:cubicBezTo>
                <a:cubicBezTo>
                  <a:pt x="332009" y="453310"/>
                  <a:pt x="334881" y="454773"/>
                  <a:pt x="336648" y="455270"/>
                </a:cubicBezTo>
                <a:cubicBezTo>
                  <a:pt x="339450" y="456477"/>
                  <a:pt x="342126" y="457968"/>
                  <a:pt x="344628" y="459716"/>
                </a:cubicBezTo>
                <a:cubicBezTo>
                  <a:pt x="349866" y="460075"/>
                  <a:pt x="355054" y="460953"/>
                  <a:pt x="360118" y="462339"/>
                </a:cubicBezTo>
                <a:lnTo>
                  <a:pt x="201762" y="462505"/>
                </a:lnTo>
                <a:cubicBezTo>
                  <a:pt x="201762" y="462505"/>
                  <a:pt x="206871" y="461483"/>
                  <a:pt x="220677" y="460296"/>
                </a:cubicBezTo>
                <a:cubicBezTo>
                  <a:pt x="223109" y="458272"/>
                  <a:pt x="225929" y="456759"/>
                  <a:pt x="228960" y="455850"/>
                </a:cubicBezTo>
                <a:cubicBezTo>
                  <a:pt x="229954" y="455768"/>
                  <a:pt x="233019" y="452233"/>
                  <a:pt x="233406" y="451653"/>
                </a:cubicBezTo>
                <a:cubicBezTo>
                  <a:pt x="233792" y="451073"/>
                  <a:pt x="237106" y="451515"/>
                  <a:pt x="237851" y="449417"/>
                </a:cubicBezTo>
                <a:cubicBezTo>
                  <a:pt x="238597" y="447318"/>
                  <a:pt x="240668" y="447594"/>
                  <a:pt x="241828" y="447180"/>
                </a:cubicBezTo>
                <a:cubicBezTo>
                  <a:pt x="242987" y="446766"/>
                  <a:pt x="243153" y="443839"/>
                  <a:pt x="245279" y="442735"/>
                </a:cubicBezTo>
                <a:cubicBezTo>
                  <a:pt x="246245" y="442237"/>
                  <a:pt x="248703" y="441437"/>
                  <a:pt x="250470" y="440746"/>
                </a:cubicBezTo>
                <a:cubicBezTo>
                  <a:pt x="252237" y="440056"/>
                  <a:pt x="254115" y="437488"/>
                  <a:pt x="255413" y="437295"/>
                </a:cubicBezTo>
                <a:cubicBezTo>
                  <a:pt x="257658" y="437184"/>
                  <a:pt x="259853" y="436591"/>
                  <a:pt x="261846" y="435555"/>
                </a:cubicBezTo>
                <a:cubicBezTo>
                  <a:pt x="263724" y="434285"/>
                  <a:pt x="265905" y="433043"/>
                  <a:pt x="267535" y="432104"/>
                </a:cubicBezTo>
                <a:cubicBezTo>
                  <a:pt x="269164" y="431165"/>
                  <a:pt x="276564" y="431662"/>
                  <a:pt x="276564" y="431662"/>
                </a:cubicBezTo>
                <a:lnTo>
                  <a:pt x="276564" y="414763"/>
                </a:lnTo>
                <a:lnTo>
                  <a:pt x="275735" y="413990"/>
                </a:lnTo>
                <a:cubicBezTo>
                  <a:pt x="275376" y="413659"/>
                  <a:pt x="276895" y="412637"/>
                  <a:pt x="277917" y="411616"/>
                </a:cubicBezTo>
                <a:cubicBezTo>
                  <a:pt x="278657" y="410840"/>
                  <a:pt x="279314" y="409989"/>
                  <a:pt x="279877" y="409075"/>
                </a:cubicBezTo>
                <a:close/>
                <a:moveTo>
                  <a:pt x="470153" y="399908"/>
                </a:moveTo>
                <a:lnTo>
                  <a:pt x="468745" y="401924"/>
                </a:lnTo>
                <a:lnTo>
                  <a:pt x="467336" y="403939"/>
                </a:lnTo>
                <a:lnTo>
                  <a:pt x="483020" y="414984"/>
                </a:lnTo>
                <a:lnTo>
                  <a:pt x="461566" y="412223"/>
                </a:lnTo>
                <a:lnTo>
                  <a:pt x="459992" y="414487"/>
                </a:lnTo>
                <a:lnTo>
                  <a:pt x="458418" y="416724"/>
                </a:lnTo>
                <a:lnTo>
                  <a:pt x="480756" y="432380"/>
                </a:lnTo>
                <a:lnTo>
                  <a:pt x="482164" y="430364"/>
                </a:lnTo>
                <a:lnTo>
                  <a:pt x="483545" y="428348"/>
                </a:lnTo>
                <a:lnTo>
                  <a:pt x="467447" y="417083"/>
                </a:lnTo>
                <a:lnTo>
                  <a:pt x="489537" y="419844"/>
                </a:lnTo>
                <a:lnTo>
                  <a:pt x="491055" y="417690"/>
                </a:lnTo>
                <a:lnTo>
                  <a:pt x="492491" y="415564"/>
                </a:lnTo>
                <a:close/>
                <a:moveTo>
                  <a:pt x="84880" y="397506"/>
                </a:moveTo>
                <a:cubicBezTo>
                  <a:pt x="77201" y="397210"/>
                  <a:pt x="70149" y="401728"/>
                  <a:pt x="67208" y="408827"/>
                </a:cubicBezTo>
                <a:cubicBezTo>
                  <a:pt x="66239" y="412013"/>
                  <a:pt x="66800" y="415470"/>
                  <a:pt x="68727" y="418187"/>
                </a:cubicBezTo>
                <a:cubicBezTo>
                  <a:pt x="70254" y="420650"/>
                  <a:pt x="72955" y="422136"/>
                  <a:pt x="75851" y="422108"/>
                </a:cubicBezTo>
                <a:lnTo>
                  <a:pt x="76376" y="422108"/>
                </a:lnTo>
                <a:lnTo>
                  <a:pt x="73614" y="424455"/>
                </a:lnTo>
                <a:lnTo>
                  <a:pt x="75520" y="427410"/>
                </a:lnTo>
                <a:lnTo>
                  <a:pt x="87862" y="419402"/>
                </a:lnTo>
                <a:lnTo>
                  <a:pt x="82147" y="410566"/>
                </a:lnTo>
                <a:lnTo>
                  <a:pt x="78198" y="413134"/>
                </a:lnTo>
                <a:lnTo>
                  <a:pt x="81263" y="418187"/>
                </a:lnTo>
                <a:cubicBezTo>
                  <a:pt x="80128" y="418632"/>
                  <a:pt x="78922" y="418867"/>
                  <a:pt x="77701" y="418878"/>
                </a:cubicBezTo>
                <a:cubicBezTo>
                  <a:pt x="75793" y="418880"/>
                  <a:pt x="74018" y="417900"/>
                  <a:pt x="73007" y="416282"/>
                </a:cubicBezTo>
                <a:cubicBezTo>
                  <a:pt x="71751" y="414592"/>
                  <a:pt x="71411" y="412391"/>
                  <a:pt x="72096" y="410401"/>
                </a:cubicBezTo>
                <a:cubicBezTo>
                  <a:pt x="73098" y="408114"/>
                  <a:pt x="74827" y="406223"/>
                  <a:pt x="77011" y="405016"/>
                </a:cubicBezTo>
                <a:cubicBezTo>
                  <a:pt x="79043" y="403522"/>
                  <a:pt x="81503" y="402727"/>
                  <a:pt x="84024" y="402752"/>
                </a:cubicBezTo>
                <a:cubicBezTo>
                  <a:pt x="86131" y="402857"/>
                  <a:pt x="88042" y="404022"/>
                  <a:pt x="89105" y="405845"/>
                </a:cubicBezTo>
                <a:cubicBezTo>
                  <a:pt x="89823" y="406957"/>
                  <a:pt x="90116" y="408288"/>
                  <a:pt x="89933" y="409600"/>
                </a:cubicBezTo>
                <a:cubicBezTo>
                  <a:pt x="89859" y="410856"/>
                  <a:pt x="89282" y="412030"/>
                  <a:pt x="88332" y="412858"/>
                </a:cubicBezTo>
                <a:lnTo>
                  <a:pt x="91424" y="417248"/>
                </a:lnTo>
                <a:cubicBezTo>
                  <a:pt x="93481" y="415639"/>
                  <a:pt x="94829" y="413292"/>
                  <a:pt x="95180" y="410704"/>
                </a:cubicBezTo>
                <a:cubicBezTo>
                  <a:pt x="95450" y="407987"/>
                  <a:pt x="94735" y="405262"/>
                  <a:pt x="93164" y="403028"/>
                </a:cubicBezTo>
                <a:cubicBezTo>
                  <a:pt x="91416" y="399994"/>
                  <a:pt x="88351" y="397953"/>
                  <a:pt x="84880" y="397506"/>
                </a:cubicBezTo>
                <a:close/>
                <a:moveTo>
                  <a:pt x="487632" y="381629"/>
                </a:moveTo>
                <a:cubicBezTo>
                  <a:pt x="490120" y="381474"/>
                  <a:pt x="492594" y="382082"/>
                  <a:pt x="494728" y="383369"/>
                </a:cubicBezTo>
                <a:cubicBezTo>
                  <a:pt x="497023" y="384321"/>
                  <a:pt x="498950" y="385986"/>
                  <a:pt x="500223" y="388118"/>
                </a:cubicBezTo>
                <a:cubicBezTo>
                  <a:pt x="500455" y="388626"/>
                  <a:pt x="500620" y="389164"/>
                  <a:pt x="500712" y="389714"/>
                </a:cubicBezTo>
                <a:cubicBezTo>
                  <a:pt x="501280" y="393146"/>
                  <a:pt x="498958" y="396385"/>
                  <a:pt x="495529" y="396954"/>
                </a:cubicBezTo>
                <a:cubicBezTo>
                  <a:pt x="493085" y="397141"/>
                  <a:pt x="490641" y="396562"/>
                  <a:pt x="488543" y="395297"/>
                </a:cubicBezTo>
                <a:cubicBezTo>
                  <a:pt x="486237" y="394270"/>
                  <a:pt x="484310" y="392552"/>
                  <a:pt x="483020" y="390382"/>
                </a:cubicBezTo>
                <a:cubicBezTo>
                  <a:pt x="482082" y="388662"/>
                  <a:pt x="482082" y="386580"/>
                  <a:pt x="483020" y="384860"/>
                </a:cubicBezTo>
                <a:cubicBezTo>
                  <a:pt x="483901" y="383062"/>
                  <a:pt x="485641" y="381842"/>
                  <a:pt x="487632" y="381629"/>
                </a:cubicBezTo>
                <a:close/>
                <a:moveTo>
                  <a:pt x="486416" y="376714"/>
                </a:moveTo>
                <a:cubicBezTo>
                  <a:pt x="486010" y="376813"/>
                  <a:pt x="485610" y="376937"/>
                  <a:pt x="485218" y="377078"/>
                </a:cubicBezTo>
                <a:cubicBezTo>
                  <a:pt x="479069" y="379315"/>
                  <a:pt x="475896" y="386110"/>
                  <a:pt x="478133" y="392259"/>
                </a:cubicBezTo>
                <a:cubicBezTo>
                  <a:pt x="479732" y="395714"/>
                  <a:pt x="482498" y="398491"/>
                  <a:pt x="485947" y="400101"/>
                </a:cubicBezTo>
                <a:cubicBezTo>
                  <a:pt x="489161" y="402031"/>
                  <a:pt x="492966" y="402738"/>
                  <a:pt x="496660" y="402089"/>
                </a:cubicBezTo>
                <a:cubicBezTo>
                  <a:pt x="499949" y="401382"/>
                  <a:pt x="502724" y="399190"/>
                  <a:pt x="504171" y="396153"/>
                </a:cubicBezTo>
                <a:lnTo>
                  <a:pt x="504116" y="396098"/>
                </a:lnTo>
                <a:cubicBezTo>
                  <a:pt x="505822" y="393212"/>
                  <a:pt x="506129" y="389708"/>
                  <a:pt x="504944" y="386571"/>
                </a:cubicBezTo>
                <a:cubicBezTo>
                  <a:pt x="503417" y="383145"/>
                  <a:pt x="500700" y="380386"/>
                  <a:pt x="497296" y="378812"/>
                </a:cubicBezTo>
                <a:cubicBezTo>
                  <a:pt x="494035" y="376838"/>
                  <a:pt x="490177" y="376095"/>
                  <a:pt x="486416" y="376714"/>
                </a:cubicBezTo>
                <a:close/>
                <a:moveTo>
                  <a:pt x="73670" y="368071"/>
                </a:moveTo>
                <a:lnTo>
                  <a:pt x="48957" y="379613"/>
                </a:lnTo>
                <a:lnTo>
                  <a:pt x="49978" y="381822"/>
                </a:lnTo>
                <a:lnTo>
                  <a:pt x="51028" y="384031"/>
                </a:lnTo>
                <a:lnTo>
                  <a:pt x="68838" y="375747"/>
                </a:lnTo>
                <a:lnTo>
                  <a:pt x="55390" y="393447"/>
                </a:lnTo>
                <a:lnTo>
                  <a:pt x="56495" y="395794"/>
                </a:lnTo>
                <a:lnTo>
                  <a:pt x="57599" y="398113"/>
                </a:lnTo>
                <a:lnTo>
                  <a:pt x="82312" y="386599"/>
                </a:lnTo>
                <a:lnTo>
                  <a:pt x="81263" y="384362"/>
                </a:lnTo>
                <a:lnTo>
                  <a:pt x="80241" y="382153"/>
                </a:lnTo>
                <a:lnTo>
                  <a:pt x="62901" y="390244"/>
                </a:lnTo>
                <a:lnTo>
                  <a:pt x="75989" y="373069"/>
                </a:lnTo>
                <a:lnTo>
                  <a:pt x="74829" y="370584"/>
                </a:lnTo>
                <a:close/>
                <a:moveTo>
                  <a:pt x="514719" y="356888"/>
                </a:moveTo>
                <a:lnTo>
                  <a:pt x="510246" y="368541"/>
                </a:lnTo>
                <a:lnTo>
                  <a:pt x="489316" y="360505"/>
                </a:lnTo>
                <a:lnTo>
                  <a:pt x="488377" y="362963"/>
                </a:lnTo>
                <a:lnTo>
                  <a:pt x="487438" y="365393"/>
                </a:lnTo>
                <a:lnTo>
                  <a:pt x="512952" y="375195"/>
                </a:lnTo>
                <a:lnTo>
                  <a:pt x="519247" y="358628"/>
                </a:lnTo>
                <a:lnTo>
                  <a:pt x="516983" y="357772"/>
                </a:lnTo>
                <a:close/>
                <a:moveTo>
                  <a:pt x="68865" y="355949"/>
                </a:moveTo>
                <a:lnTo>
                  <a:pt x="43407" y="365724"/>
                </a:lnTo>
                <a:lnTo>
                  <a:pt x="44346" y="368182"/>
                </a:lnTo>
                <a:lnTo>
                  <a:pt x="45284" y="370612"/>
                </a:lnTo>
                <a:lnTo>
                  <a:pt x="70743" y="360837"/>
                </a:lnTo>
                <a:lnTo>
                  <a:pt x="69804" y="358407"/>
                </a:lnTo>
                <a:close/>
                <a:moveTo>
                  <a:pt x="45533" y="337366"/>
                </a:moveTo>
                <a:lnTo>
                  <a:pt x="43959" y="337781"/>
                </a:lnTo>
                <a:cubicBezTo>
                  <a:pt x="41408" y="338175"/>
                  <a:pt x="39088" y="339493"/>
                  <a:pt x="37443" y="341481"/>
                </a:cubicBezTo>
                <a:cubicBezTo>
                  <a:pt x="36252" y="343485"/>
                  <a:pt x="36021" y="345915"/>
                  <a:pt x="36807" y="348108"/>
                </a:cubicBezTo>
                <a:cubicBezTo>
                  <a:pt x="37227" y="350292"/>
                  <a:pt x="38539" y="352202"/>
                  <a:pt x="40425" y="353381"/>
                </a:cubicBezTo>
                <a:lnTo>
                  <a:pt x="40425" y="353326"/>
                </a:lnTo>
                <a:cubicBezTo>
                  <a:pt x="42479" y="354342"/>
                  <a:pt x="44854" y="354503"/>
                  <a:pt x="47024" y="353768"/>
                </a:cubicBezTo>
                <a:lnTo>
                  <a:pt x="65966" y="348687"/>
                </a:lnTo>
                <a:lnTo>
                  <a:pt x="65276" y="346147"/>
                </a:lnTo>
                <a:lnTo>
                  <a:pt x="64613" y="343634"/>
                </a:lnTo>
                <a:lnTo>
                  <a:pt x="45671" y="348715"/>
                </a:lnTo>
                <a:cubicBezTo>
                  <a:pt x="44710" y="349019"/>
                  <a:pt x="43677" y="349019"/>
                  <a:pt x="42716" y="348715"/>
                </a:cubicBezTo>
                <a:cubicBezTo>
                  <a:pt x="42620" y="348657"/>
                  <a:pt x="42526" y="348591"/>
                  <a:pt x="42435" y="348522"/>
                </a:cubicBezTo>
                <a:cubicBezTo>
                  <a:pt x="41079" y="347484"/>
                  <a:pt x="40822" y="345542"/>
                  <a:pt x="41860" y="344187"/>
                </a:cubicBezTo>
                <a:cubicBezTo>
                  <a:pt x="42816" y="343356"/>
                  <a:pt x="43981" y="342803"/>
                  <a:pt x="45229" y="342585"/>
                </a:cubicBezTo>
                <a:lnTo>
                  <a:pt x="46803" y="342171"/>
                </a:lnTo>
                <a:close/>
                <a:moveTo>
                  <a:pt x="1073707" y="331638"/>
                </a:moveTo>
                <a:lnTo>
                  <a:pt x="1073610" y="331831"/>
                </a:lnTo>
                <a:lnTo>
                  <a:pt x="1073626" y="331726"/>
                </a:lnTo>
                <a:close/>
                <a:moveTo>
                  <a:pt x="506076" y="328585"/>
                </a:moveTo>
                <a:cubicBezTo>
                  <a:pt x="508459" y="327845"/>
                  <a:pt x="511011" y="327845"/>
                  <a:pt x="513394" y="328585"/>
                </a:cubicBezTo>
                <a:cubicBezTo>
                  <a:pt x="515804" y="329044"/>
                  <a:pt x="518005" y="330253"/>
                  <a:pt x="519689" y="332037"/>
                </a:cubicBezTo>
                <a:cubicBezTo>
                  <a:pt x="520037" y="332473"/>
                  <a:pt x="520327" y="332956"/>
                  <a:pt x="520551" y="333470"/>
                </a:cubicBezTo>
                <a:cubicBezTo>
                  <a:pt x="521937" y="336673"/>
                  <a:pt x="520465" y="340398"/>
                  <a:pt x="517259" y="341784"/>
                </a:cubicBezTo>
                <a:cubicBezTo>
                  <a:pt x="514923" y="342527"/>
                  <a:pt x="512416" y="342527"/>
                  <a:pt x="510080" y="341784"/>
                </a:cubicBezTo>
                <a:cubicBezTo>
                  <a:pt x="507628" y="341317"/>
                  <a:pt x="505381" y="340102"/>
                  <a:pt x="503647" y="338305"/>
                </a:cubicBezTo>
                <a:cubicBezTo>
                  <a:pt x="503224" y="337802"/>
                  <a:pt x="502884" y="337239"/>
                  <a:pt x="502641" y="336629"/>
                </a:cubicBezTo>
                <a:cubicBezTo>
                  <a:pt x="501369" y="333459"/>
                  <a:pt x="502907" y="329858"/>
                  <a:pt x="506076" y="328585"/>
                </a:cubicBezTo>
                <a:close/>
                <a:moveTo>
                  <a:pt x="514608" y="323505"/>
                </a:moveTo>
                <a:cubicBezTo>
                  <a:pt x="510972" y="322387"/>
                  <a:pt x="507057" y="322602"/>
                  <a:pt x="503564" y="324113"/>
                </a:cubicBezTo>
                <a:cubicBezTo>
                  <a:pt x="503191" y="324311"/>
                  <a:pt x="502826" y="324530"/>
                  <a:pt x="502476" y="324767"/>
                </a:cubicBezTo>
                <a:cubicBezTo>
                  <a:pt x="497069" y="328423"/>
                  <a:pt x="495653" y="335770"/>
                  <a:pt x="499311" y="341177"/>
                </a:cubicBezTo>
                <a:cubicBezTo>
                  <a:pt x="501708" y="344142"/>
                  <a:pt x="505071" y="346175"/>
                  <a:pt x="508810" y="346920"/>
                </a:cubicBezTo>
                <a:cubicBezTo>
                  <a:pt x="512399" y="348014"/>
                  <a:pt x="516260" y="347779"/>
                  <a:pt x="519689" y="346258"/>
                </a:cubicBezTo>
                <a:cubicBezTo>
                  <a:pt x="522685" y="344744"/>
                  <a:pt x="524828" y="341950"/>
                  <a:pt x="525515" y="338664"/>
                </a:cubicBezTo>
                <a:cubicBezTo>
                  <a:pt x="526479" y="335431"/>
                  <a:pt x="525888" y="331930"/>
                  <a:pt x="523914" y="329193"/>
                </a:cubicBezTo>
                <a:cubicBezTo>
                  <a:pt x="521603" y="326233"/>
                  <a:pt x="518297" y="324209"/>
                  <a:pt x="514608" y="323505"/>
                </a:cubicBezTo>
                <a:close/>
                <a:moveTo>
                  <a:pt x="59449" y="321710"/>
                </a:moveTo>
                <a:lnTo>
                  <a:pt x="32693" y="326929"/>
                </a:lnTo>
                <a:lnTo>
                  <a:pt x="33190" y="329497"/>
                </a:lnTo>
                <a:lnTo>
                  <a:pt x="33687" y="332065"/>
                </a:lnTo>
                <a:lnTo>
                  <a:pt x="60444" y="326874"/>
                </a:lnTo>
                <a:lnTo>
                  <a:pt x="59947" y="324278"/>
                </a:lnTo>
                <a:close/>
                <a:moveTo>
                  <a:pt x="117545" y="321434"/>
                </a:moveTo>
                <a:cubicBezTo>
                  <a:pt x="127781" y="323939"/>
                  <a:pt x="138210" y="325593"/>
                  <a:pt x="148719" y="326377"/>
                </a:cubicBezTo>
                <a:cubicBezTo>
                  <a:pt x="168876" y="327178"/>
                  <a:pt x="197427" y="325466"/>
                  <a:pt x="223548" y="325769"/>
                </a:cubicBezTo>
                <a:cubicBezTo>
                  <a:pt x="227718" y="326543"/>
                  <a:pt x="231473" y="327178"/>
                  <a:pt x="234400" y="327537"/>
                </a:cubicBezTo>
                <a:cubicBezTo>
                  <a:pt x="241413" y="328503"/>
                  <a:pt x="253094" y="329746"/>
                  <a:pt x="258229" y="330298"/>
                </a:cubicBezTo>
                <a:lnTo>
                  <a:pt x="250912" y="359871"/>
                </a:lnTo>
                <a:lnTo>
                  <a:pt x="280209" y="364841"/>
                </a:lnTo>
                <a:lnTo>
                  <a:pt x="309478" y="359871"/>
                </a:lnTo>
                <a:lnTo>
                  <a:pt x="302160" y="330325"/>
                </a:lnTo>
                <a:cubicBezTo>
                  <a:pt x="307296" y="329718"/>
                  <a:pt x="318976" y="328475"/>
                  <a:pt x="325990" y="327564"/>
                </a:cubicBezTo>
                <a:cubicBezTo>
                  <a:pt x="328916" y="327205"/>
                  <a:pt x="332672" y="326570"/>
                  <a:pt x="336869" y="325797"/>
                </a:cubicBezTo>
                <a:cubicBezTo>
                  <a:pt x="362990" y="325493"/>
                  <a:pt x="391513" y="327205"/>
                  <a:pt x="411698" y="326405"/>
                </a:cubicBezTo>
                <a:lnTo>
                  <a:pt x="411808" y="326377"/>
                </a:lnTo>
                <a:cubicBezTo>
                  <a:pt x="422309" y="325590"/>
                  <a:pt x="432727" y="323939"/>
                  <a:pt x="442955" y="321434"/>
                </a:cubicBezTo>
                <a:cubicBezTo>
                  <a:pt x="442955" y="321434"/>
                  <a:pt x="433815" y="336124"/>
                  <a:pt x="423350" y="343303"/>
                </a:cubicBezTo>
                <a:cubicBezTo>
                  <a:pt x="383031" y="354958"/>
                  <a:pt x="341646" y="362543"/>
                  <a:pt x="299813" y="365945"/>
                </a:cubicBezTo>
                <a:lnTo>
                  <a:pt x="307738" y="397644"/>
                </a:lnTo>
                <a:lnTo>
                  <a:pt x="280126" y="403608"/>
                </a:lnTo>
                <a:lnTo>
                  <a:pt x="252514" y="397644"/>
                </a:lnTo>
                <a:lnTo>
                  <a:pt x="260438" y="365945"/>
                </a:lnTo>
                <a:cubicBezTo>
                  <a:pt x="218689" y="362527"/>
                  <a:pt x="177389" y="354942"/>
                  <a:pt x="137150" y="343303"/>
                </a:cubicBezTo>
                <a:cubicBezTo>
                  <a:pt x="126685" y="336124"/>
                  <a:pt x="117545" y="321434"/>
                  <a:pt x="117545" y="321434"/>
                </a:cubicBezTo>
                <a:close/>
                <a:moveTo>
                  <a:pt x="1039918" y="306128"/>
                </a:moveTo>
                <a:cubicBezTo>
                  <a:pt x="1046753" y="306128"/>
                  <a:pt x="1047138" y="318161"/>
                  <a:pt x="1049545" y="318161"/>
                </a:cubicBezTo>
                <a:cubicBezTo>
                  <a:pt x="1053058" y="317877"/>
                  <a:pt x="1056503" y="317032"/>
                  <a:pt x="1059748" y="315658"/>
                </a:cubicBezTo>
                <a:cubicBezTo>
                  <a:pt x="1063692" y="315425"/>
                  <a:pt x="1067645" y="315425"/>
                  <a:pt x="1071589" y="315658"/>
                </a:cubicBezTo>
                <a:cubicBezTo>
                  <a:pt x="1073514" y="315658"/>
                  <a:pt x="1075729" y="316043"/>
                  <a:pt x="1075729" y="317583"/>
                </a:cubicBezTo>
                <a:cubicBezTo>
                  <a:pt x="1076117" y="319875"/>
                  <a:pt x="1075780" y="322230"/>
                  <a:pt x="1074766" y="324322"/>
                </a:cubicBezTo>
                <a:lnTo>
                  <a:pt x="1073626" y="331726"/>
                </a:lnTo>
                <a:lnTo>
                  <a:pt x="1068509" y="337318"/>
                </a:lnTo>
                <a:cubicBezTo>
                  <a:pt x="1067738" y="338569"/>
                  <a:pt x="1063984" y="339435"/>
                  <a:pt x="1063214" y="341264"/>
                </a:cubicBezTo>
                <a:cubicBezTo>
                  <a:pt x="1061481" y="345596"/>
                  <a:pt x="1061481" y="349544"/>
                  <a:pt x="1059460" y="351950"/>
                </a:cubicBezTo>
                <a:cubicBezTo>
                  <a:pt x="1057438" y="354356"/>
                  <a:pt x="1055127" y="355030"/>
                  <a:pt x="1051951" y="357052"/>
                </a:cubicBezTo>
                <a:cubicBezTo>
                  <a:pt x="1048774" y="359074"/>
                  <a:pt x="1045405" y="357245"/>
                  <a:pt x="1043287" y="357822"/>
                </a:cubicBezTo>
                <a:cubicBezTo>
                  <a:pt x="1039707" y="359942"/>
                  <a:pt x="1035852" y="361562"/>
                  <a:pt x="1031832" y="362636"/>
                </a:cubicBezTo>
                <a:cubicBezTo>
                  <a:pt x="1024805" y="362636"/>
                  <a:pt x="1018161" y="359458"/>
                  <a:pt x="1018161" y="351373"/>
                </a:cubicBezTo>
                <a:cubicBezTo>
                  <a:pt x="1018161" y="349448"/>
                  <a:pt x="1019606" y="344826"/>
                  <a:pt x="1019606" y="342900"/>
                </a:cubicBezTo>
                <a:cubicBezTo>
                  <a:pt x="1019606" y="340975"/>
                  <a:pt x="1017584" y="338088"/>
                  <a:pt x="1017584" y="336162"/>
                </a:cubicBezTo>
                <a:cubicBezTo>
                  <a:pt x="1017584" y="334237"/>
                  <a:pt x="1021146" y="330579"/>
                  <a:pt x="1021724" y="328268"/>
                </a:cubicBezTo>
                <a:cubicBezTo>
                  <a:pt x="1022859" y="321171"/>
                  <a:pt x="1026600" y="314753"/>
                  <a:pt x="1032217" y="310267"/>
                </a:cubicBezTo>
                <a:cubicBezTo>
                  <a:pt x="1034816" y="308919"/>
                  <a:pt x="1037993" y="306128"/>
                  <a:pt x="1039918" y="306128"/>
                </a:cubicBezTo>
                <a:close/>
                <a:moveTo>
                  <a:pt x="56274" y="295893"/>
                </a:moveTo>
                <a:lnTo>
                  <a:pt x="29214" y="299234"/>
                </a:lnTo>
                <a:lnTo>
                  <a:pt x="31534" y="318231"/>
                </a:lnTo>
                <a:lnTo>
                  <a:pt x="33936" y="317955"/>
                </a:lnTo>
                <a:lnTo>
                  <a:pt x="36338" y="317651"/>
                </a:lnTo>
                <a:lnTo>
                  <a:pt x="34654" y="303845"/>
                </a:lnTo>
                <a:lnTo>
                  <a:pt x="41695" y="302962"/>
                </a:lnTo>
                <a:lnTo>
                  <a:pt x="43186" y="315139"/>
                </a:lnTo>
                <a:lnTo>
                  <a:pt x="45533" y="314863"/>
                </a:lnTo>
                <a:lnTo>
                  <a:pt x="47852" y="314586"/>
                </a:lnTo>
                <a:lnTo>
                  <a:pt x="46361" y="302409"/>
                </a:lnTo>
                <a:lnTo>
                  <a:pt x="52105" y="301691"/>
                </a:lnTo>
                <a:lnTo>
                  <a:pt x="53706" y="314807"/>
                </a:lnTo>
                <a:lnTo>
                  <a:pt x="56136" y="314531"/>
                </a:lnTo>
                <a:lnTo>
                  <a:pt x="58511" y="314227"/>
                </a:lnTo>
                <a:close/>
                <a:moveTo>
                  <a:pt x="512620" y="291282"/>
                </a:moveTo>
                <a:cubicBezTo>
                  <a:pt x="510019" y="291243"/>
                  <a:pt x="507507" y="292237"/>
                  <a:pt x="505634" y="294043"/>
                </a:cubicBezTo>
                <a:cubicBezTo>
                  <a:pt x="501465" y="298778"/>
                  <a:pt x="501465" y="305875"/>
                  <a:pt x="505634" y="310610"/>
                </a:cubicBezTo>
                <a:cubicBezTo>
                  <a:pt x="511505" y="315547"/>
                  <a:pt x="519822" y="316329"/>
                  <a:pt x="526509" y="312571"/>
                </a:cubicBezTo>
                <a:cubicBezTo>
                  <a:pt x="529243" y="310674"/>
                  <a:pt x="530938" y="307612"/>
                  <a:pt x="531093" y="304287"/>
                </a:cubicBezTo>
                <a:cubicBezTo>
                  <a:pt x="531408" y="301404"/>
                  <a:pt x="530193" y="298566"/>
                  <a:pt x="527890" y="296804"/>
                </a:cubicBezTo>
                <a:lnTo>
                  <a:pt x="527476" y="296583"/>
                </a:lnTo>
                <a:lnTo>
                  <a:pt x="531038" y="296362"/>
                </a:lnTo>
                <a:lnTo>
                  <a:pt x="531286" y="292911"/>
                </a:lnTo>
                <a:lnTo>
                  <a:pt x="516624" y="291641"/>
                </a:lnTo>
                <a:lnTo>
                  <a:pt x="515713" y="302106"/>
                </a:lnTo>
                <a:lnTo>
                  <a:pt x="520407" y="302520"/>
                </a:lnTo>
                <a:lnTo>
                  <a:pt x="520904" y="296611"/>
                </a:lnTo>
                <a:cubicBezTo>
                  <a:pt x="522075" y="296959"/>
                  <a:pt x="523168" y="297522"/>
                  <a:pt x="524135" y="298268"/>
                </a:cubicBezTo>
                <a:cubicBezTo>
                  <a:pt x="525642" y="299441"/>
                  <a:pt x="526435" y="301310"/>
                  <a:pt x="526233" y="303210"/>
                </a:cubicBezTo>
                <a:cubicBezTo>
                  <a:pt x="526203" y="305284"/>
                  <a:pt x="525176" y="307217"/>
                  <a:pt x="523472" y="308401"/>
                </a:cubicBezTo>
                <a:cubicBezTo>
                  <a:pt x="521266" y="309575"/>
                  <a:pt x="518736" y="310003"/>
                  <a:pt x="516265" y="309616"/>
                </a:cubicBezTo>
                <a:cubicBezTo>
                  <a:pt x="513741" y="309542"/>
                  <a:pt x="511309" y="308650"/>
                  <a:pt x="509335" y="307076"/>
                </a:cubicBezTo>
                <a:cubicBezTo>
                  <a:pt x="507766" y="305695"/>
                  <a:pt x="506979" y="303627"/>
                  <a:pt x="507236" y="301553"/>
                </a:cubicBezTo>
                <a:cubicBezTo>
                  <a:pt x="507346" y="300223"/>
                  <a:pt x="507935" y="298977"/>
                  <a:pt x="508893" y="298047"/>
                </a:cubicBezTo>
                <a:cubicBezTo>
                  <a:pt x="509738" y="297113"/>
                  <a:pt x="510922" y="296558"/>
                  <a:pt x="512179" y="296500"/>
                </a:cubicBezTo>
                <a:close/>
                <a:moveTo>
                  <a:pt x="135465" y="282804"/>
                </a:moveTo>
                <a:cubicBezTo>
                  <a:pt x="141170" y="283867"/>
                  <a:pt x="146949" y="284494"/>
                  <a:pt x="152751" y="284682"/>
                </a:cubicBezTo>
                <a:cubicBezTo>
                  <a:pt x="156865" y="284848"/>
                  <a:pt x="161945" y="284682"/>
                  <a:pt x="167744" y="284682"/>
                </a:cubicBezTo>
                <a:cubicBezTo>
                  <a:pt x="172907" y="284516"/>
                  <a:pt x="178761" y="284516"/>
                  <a:pt x="184919" y="284516"/>
                </a:cubicBezTo>
                <a:cubicBezTo>
                  <a:pt x="192070" y="284516"/>
                  <a:pt x="201100" y="284599"/>
                  <a:pt x="210847" y="285179"/>
                </a:cubicBezTo>
                <a:cubicBezTo>
                  <a:pt x="220047" y="287926"/>
                  <a:pt x="229405" y="290102"/>
                  <a:pt x="238873" y="291695"/>
                </a:cubicBezTo>
                <a:cubicBezTo>
                  <a:pt x="245431" y="292626"/>
                  <a:pt x="252047" y="293079"/>
                  <a:pt x="258671" y="293048"/>
                </a:cubicBezTo>
                <a:lnTo>
                  <a:pt x="251989" y="321461"/>
                </a:lnTo>
                <a:lnTo>
                  <a:pt x="279601" y="324720"/>
                </a:lnTo>
                <a:lnTo>
                  <a:pt x="279905" y="324720"/>
                </a:lnTo>
                <a:lnTo>
                  <a:pt x="280264" y="324720"/>
                </a:lnTo>
                <a:lnTo>
                  <a:pt x="308069" y="321406"/>
                </a:lnTo>
                <a:lnTo>
                  <a:pt x="301387" y="292993"/>
                </a:lnTo>
                <a:cubicBezTo>
                  <a:pt x="308011" y="293024"/>
                  <a:pt x="314627" y="292571"/>
                  <a:pt x="321185" y="291640"/>
                </a:cubicBezTo>
                <a:cubicBezTo>
                  <a:pt x="330689" y="290080"/>
                  <a:pt x="340085" y="287929"/>
                  <a:pt x="349322" y="285207"/>
                </a:cubicBezTo>
                <a:cubicBezTo>
                  <a:pt x="359069" y="284544"/>
                  <a:pt x="368098" y="284544"/>
                  <a:pt x="375249" y="284544"/>
                </a:cubicBezTo>
                <a:cubicBezTo>
                  <a:pt x="381379" y="284544"/>
                  <a:pt x="387261" y="284710"/>
                  <a:pt x="392424" y="284710"/>
                </a:cubicBezTo>
                <a:cubicBezTo>
                  <a:pt x="398250" y="284710"/>
                  <a:pt x="403331" y="284710"/>
                  <a:pt x="407418" y="284710"/>
                </a:cubicBezTo>
                <a:lnTo>
                  <a:pt x="407418" y="284682"/>
                </a:lnTo>
                <a:cubicBezTo>
                  <a:pt x="413219" y="284494"/>
                  <a:pt x="418998" y="283867"/>
                  <a:pt x="424703" y="282804"/>
                </a:cubicBezTo>
                <a:cubicBezTo>
                  <a:pt x="420020" y="289034"/>
                  <a:pt x="414437" y="294534"/>
                  <a:pt x="408135" y="299123"/>
                </a:cubicBezTo>
                <a:cubicBezTo>
                  <a:pt x="400440" y="303508"/>
                  <a:pt x="392374" y="307202"/>
                  <a:pt x="384030" y="310168"/>
                </a:cubicBezTo>
                <a:cubicBezTo>
                  <a:pt x="364713" y="315748"/>
                  <a:pt x="345058" y="320092"/>
                  <a:pt x="325189" y="323173"/>
                </a:cubicBezTo>
                <a:cubicBezTo>
                  <a:pt x="316132" y="324333"/>
                  <a:pt x="299095" y="326128"/>
                  <a:pt x="298929" y="326128"/>
                </a:cubicBezTo>
                <a:lnTo>
                  <a:pt x="296389" y="326376"/>
                </a:lnTo>
                <a:lnTo>
                  <a:pt x="303762" y="356280"/>
                </a:lnTo>
                <a:lnTo>
                  <a:pt x="279987" y="360312"/>
                </a:lnTo>
                <a:lnTo>
                  <a:pt x="256186" y="356280"/>
                </a:lnTo>
                <a:lnTo>
                  <a:pt x="263586" y="326376"/>
                </a:lnTo>
                <a:lnTo>
                  <a:pt x="261018" y="326128"/>
                </a:lnTo>
                <a:cubicBezTo>
                  <a:pt x="260852" y="326100"/>
                  <a:pt x="243815" y="324333"/>
                  <a:pt x="234759" y="323173"/>
                </a:cubicBezTo>
                <a:cubicBezTo>
                  <a:pt x="214964" y="320078"/>
                  <a:pt x="195384" y="315735"/>
                  <a:pt x="176138" y="310168"/>
                </a:cubicBezTo>
                <a:cubicBezTo>
                  <a:pt x="167794" y="307202"/>
                  <a:pt x="159728" y="303508"/>
                  <a:pt x="152033" y="299123"/>
                </a:cubicBezTo>
                <a:cubicBezTo>
                  <a:pt x="145732" y="294534"/>
                  <a:pt x="140148" y="289034"/>
                  <a:pt x="135465" y="282804"/>
                </a:cubicBezTo>
                <a:close/>
                <a:moveTo>
                  <a:pt x="1168335" y="282446"/>
                </a:moveTo>
                <a:cubicBezTo>
                  <a:pt x="1170838" y="282061"/>
                  <a:pt x="1172090" y="284853"/>
                  <a:pt x="1176037" y="284179"/>
                </a:cubicBezTo>
                <a:cubicBezTo>
                  <a:pt x="1177288" y="284083"/>
                  <a:pt x="1182005" y="288222"/>
                  <a:pt x="1183834" y="288222"/>
                </a:cubicBezTo>
                <a:cubicBezTo>
                  <a:pt x="1186365" y="288950"/>
                  <a:pt x="1189013" y="289179"/>
                  <a:pt x="1191632" y="288896"/>
                </a:cubicBezTo>
                <a:cubicBezTo>
                  <a:pt x="1193942" y="288607"/>
                  <a:pt x="1197504" y="291302"/>
                  <a:pt x="1199333" y="291302"/>
                </a:cubicBezTo>
                <a:cubicBezTo>
                  <a:pt x="1201572" y="291138"/>
                  <a:pt x="1203795" y="290784"/>
                  <a:pt x="1205975" y="290244"/>
                </a:cubicBezTo>
                <a:cubicBezTo>
                  <a:pt x="1209922" y="289473"/>
                  <a:pt x="1218779" y="300159"/>
                  <a:pt x="1221762" y="304202"/>
                </a:cubicBezTo>
                <a:lnTo>
                  <a:pt x="1220896" y="304394"/>
                </a:lnTo>
                <a:cubicBezTo>
                  <a:pt x="1222491" y="306261"/>
                  <a:pt x="1223879" y="308294"/>
                  <a:pt x="1225036" y="310459"/>
                </a:cubicBezTo>
                <a:cubicBezTo>
                  <a:pt x="1225598" y="313061"/>
                  <a:pt x="1225598" y="315752"/>
                  <a:pt x="1225036" y="318352"/>
                </a:cubicBezTo>
                <a:cubicBezTo>
                  <a:pt x="1223688" y="322589"/>
                  <a:pt x="1221185" y="323744"/>
                  <a:pt x="1219452" y="325669"/>
                </a:cubicBezTo>
                <a:cubicBezTo>
                  <a:pt x="1217720" y="327595"/>
                  <a:pt x="1217046" y="332215"/>
                  <a:pt x="1215120" y="334526"/>
                </a:cubicBezTo>
                <a:cubicBezTo>
                  <a:pt x="1213637" y="336690"/>
                  <a:pt x="1211927" y="338692"/>
                  <a:pt x="1210019" y="340494"/>
                </a:cubicBezTo>
                <a:cubicBezTo>
                  <a:pt x="1207364" y="342316"/>
                  <a:pt x="1204340" y="343533"/>
                  <a:pt x="1201162" y="344055"/>
                </a:cubicBezTo>
                <a:cubicBezTo>
                  <a:pt x="1199044" y="344055"/>
                  <a:pt x="1195771" y="343478"/>
                  <a:pt x="1193653" y="344055"/>
                </a:cubicBezTo>
                <a:cubicBezTo>
                  <a:pt x="1189995" y="345018"/>
                  <a:pt x="1188359" y="347810"/>
                  <a:pt x="1185760" y="347810"/>
                </a:cubicBezTo>
                <a:cubicBezTo>
                  <a:pt x="1183160" y="347810"/>
                  <a:pt x="1180561" y="345403"/>
                  <a:pt x="1179599" y="341264"/>
                </a:cubicBezTo>
                <a:cubicBezTo>
                  <a:pt x="1179599" y="339146"/>
                  <a:pt x="1180657" y="335199"/>
                  <a:pt x="1179599" y="332600"/>
                </a:cubicBezTo>
                <a:cubicBezTo>
                  <a:pt x="1177264" y="328840"/>
                  <a:pt x="1175143" y="324951"/>
                  <a:pt x="1173245" y="320952"/>
                </a:cubicBezTo>
                <a:cubicBezTo>
                  <a:pt x="1173053" y="316235"/>
                  <a:pt x="1168143" y="313925"/>
                  <a:pt x="1168143" y="310844"/>
                </a:cubicBezTo>
                <a:cubicBezTo>
                  <a:pt x="1168157" y="306893"/>
                  <a:pt x="1167128" y="303008"/>
                  <a:pt x="1165158" y="299582"/>
                </a:cubicBezTo>
                <a:cubicBezTo>
                  <a:pt x="1164480" y="297279"/>
                  <a:pt x="1164687" y="294808"/>
                  <a:pt x="1165737" y="292651"/>
                </a:cubicBezTo>
                <a:cubicBezTo>
                  <a:pt x="1167277" y="290532"/>
                  <a:pt x="1165158" y="284853"/>
                  <a:pt x="1168335" y="282446"/>
                </a:cubicBezTo>
                <a:close/>
                <a:moveTo>
                  <a:pt x="45119" y="272698"/>
                </a:moveTo>
                <a:lnTo>
                  <a:pt x="51111" y="272698"/>
                </a:lnTo>
                <a:lnTo>
                  <a:pt x="51111" y="278497"/>
                </a:lnTo>
                <a:cubicBezTo>
                  <a:pt x="51166" y="279568"/>
                  <a:pt x="50906" y="280634"/>
                  <a:pt x="50365" y="281562"/>
                </a:cubicBezTo>
                <a:cubicBezTo>
                  <a:pt x="49893" y="282244"/>
                  <a:pt x="49095" y="282625"/>
                  <a:pt x="48267" y="282556"/>
                </a:cubicBezTo>
                <a:cubicBezTo>
                  <a:pt x="47369" y="282630"/>
                  <a:pt x="46486" y="282296"/>
                  <a:pt x="45864" y="281645"/>
                </a:cubicBezTo>
                <a:cubicBezTo>
                  <a:pt x="45279" y="280778"/>
                  <a:pt x="45017" y="279731"/>
                  <a:pt x="45119" y="278690"/>
                </a:cubicBezTo>
                <a:close/>
                <a:moveTo>
                  <a:pt x="33273" y="272339"/>
                </a:moveTo>
                <a:lnTo>
                  <a:pt x="40535" y="272477"/>
                </a:lnTo>
                <a:lnTo>
                  <a:pt x="40535" y="278718"/>
                </a:lnTo>
                <a:cubicBezTo>
                  <a:pt x="40591" y="279836"/>
                  <a:pt x="40279" y="280941"/>
                  <a:pt x="39652" y="281866"/>
                </a:cubicBezTo>
                <a:cubicBezTo>
                  <a:pt x="39000" y="282584"/>
                  <a:pt x="38048" y="282954"/>
                  <a:pt x="37084" y="282860"/>
                </a:cubicBezTo>
                <a:cubicBezTo>
                  <a:pt x="36010" y="282920"/>
                  <a:pt x="34958" y="282528"/>
                  <a:pt x="34185" y="281783"/>
                </a:cubicBezTo>
                <a:cubicBezTo>
                  <a:pt x="33489" y="280910"/>
                  <a:pt x="33163" y="279800"/>
                  <a:pt x="33273" y="278690"/>
                </a:cubicBezTo>
                <a:close/>
                <a:moveTo>
                  <a:pt x="28717" y="267232"/>
                </a:moveTo>
                <a:lnTo>
                  <a:pt x="28717" y="269744"/>
                </a:lnTo>
                <a:lnTo>
                  <a:pt x="28690" y="278608"/>
                </a:lnTo>
                <a:cubicBezTo>
                  <a:pt x="28458" y="281120"/>
                  <a:pt x="29189" y="283625"/>
                  <a:pt x="30733" y="285621"/>
                </a:cubicBezTo>
                <a:cubicBezTo>
                  <a:pt x="32390" y="287317"/>
                  <a:pt x="34690" y="288220"/>
                  <a:pt x="37056" y="288106"/>
                </a:cubicBezTo>
                <a:cubicBezTo>
                  <a:pt x="39088" y="288253"/>
                  <a:pt x="41065" y="287386"/>
                  <a:pt x="42330" y="285787"/>
                </a:cubicBezTo>
                <a:cubicBezTo>
                  <a:pt x="42703" y="285315"/>
                  <a:pt x="43009" y="284796"/>
                  <a:pt x="43241" y="284241"/>
                </a:cubicBezTo>
                <a:cubicBezTo>
                  <a:pt x="44315" y="286284"/>
                  <a:pt x="46458" y="287535"/>
                  <a:pt x="48764" y="287471"/>
                </a:cubicBezTo>
                <a:cubicBezTo>
                  <a:pt x="50672" y="287607"/>
                  <a:pt x="52544" y="286889"/>
                  <a:pt x="53872" y="285511"/>
                </a:cubicBezTo>
                <a:cubicBezTo>
                  <a:pt x="55189" y="283926"/>
                  <a:pt x="55868" y="281907"/>
                  <a:pt x="55777" y="279850"/>
                </a:cubicBezTo>
                <a:lnTo>
                  <a:pt x="55970" y="270214"/>
                </a:lnTo>
                <a:lnTo>
                  <a:pt x="55970" y="267729"/>
                </a:lnTo>
                <a:close/>
                <a:moveTo>
                  <a:pt x="504447" y="262372"/>
                </a:moveTo>
                <a:lnTo>
                  <a:pt x="504447" y="265354"/>
                </a:lnTo>
                <a:lnTo>
                  <a:pt x="504447" y="268308"/>
                </a:lnTo>
                <a:lnTo>
                  <a:pt x="516403" y="272782"/>
                </a:lnTo>
                <a:lnTo>
                  <a:pt x="504778" y="278304"/>
                </a:lnTo>
                <a:lnTo>
                  <a:pt x="504778" y="281424"/>
                </a:lnTo>
                <a:lnTo>
                  <a:pt x="504778" y="284544"/>
                </a:lnTo>
                <a:lnTo>
                  <a:pt x="521346" y="275184"/>
                </a:lnTo>
                <a:lnTo>
                  <a:pt x="531590" y="274825"/>
                </a:lnTo>
                <a:lnTo>
                  <a:pt x="531590" y="272202"/>
                </a:lnTo>
                <a:lnTo>
                  <a:pt x="531590" y="269606"/>
                </a:lnTo>
                <a:lnTo>
                  <a:pt x="521235" y="269965"/>
                </a:lnTo>
                <a:close/>
                <a:moveTo>
                  <a:pt x="408053" y="239757"/>
                </a:moveTo>
                <a:cubicBezTo>
                  <a:pt x="403522" y="246497"/>
                  <a:pt x="398024" y="252536"/>
                  <a:pt x="391734" y="257678"/>
                </a:cubicBezTo>
                <a:cubicBezTo>
                  <a:pt x="384434" y="263899"/>
                  <a:pt x="376346" y="269134"/>
                  <a:pt x="367684" y="273251"/>
                </a:cubicBezTo>
                <a:cubicBezTo>
                  <a:pt x="352569" y="279985"/>
                  <a:pt x="336626" y="284674"/>
                  <a:pt x="320274" y="287195"/>
                </a:cubicBezTo>
                <a:cubicBezTo>
                  <a:pt x="313495" y="288120"/>
                  <a:pt x="306656" y="288554"/>
                  <a:pt x="299813" y="288493"/>
                </a:cubicBezTo>
                <a:lnTo>
                  <a:pt x="295589" y="288493"/>
                </a:lnTo>
                <a:lnTo>
                  <a:pt x="302437" y="317568"/>
                </a:lnTo>
                <a:lnTo>
                  <a:pt x="280347" y="320330"/>
                </a:lnTo>
                <a:lnTo>
                  <a:pt x="280071" y="320330"/>
                </a:lnTo>
                <a:lnTo>
                  <a:pt x="279767" y="320330"/>
                </a:lnTo>
                <a:lnTo>
                  <a:pt x="257677" y="317568"/>
                </a:lnTo>
                <a:lnTo>
                  <a:pt x="264553" y="288548"/>
                </a:lnTo>
                <a:lnTo>
                  <a:pt x="260328" y="288548"/>
                </a:lnTo>
                <a:cubicBezTo>
                  <a:pt x="253486" y="288612"/>
                  <a:pt x="246646" y="288178"/>
                  <a:pt x="239867" y="287250"/>
                </a:cubicBezTo>
                <a:cubicBezTo>
                  <a:pt x="223513" y="284738"/>
                  <a:pt x="207570" y="280046"/>
                  <a:pt x="192457" y="273306"/>
                </a:cubicBezTo>
                <a:cubicBezTo>
                  <a:pt x="183771" y="269189"/>
                  <a:pt x="175666" y="263943"/>
                  <a:pt x="168352" y="257705"/>
                </a:cubicBezTo>
                <a:cubicBezTo>
                  <a:pt x="162073" y="252580"/>
                  <a:pt x="156592" y="246550"/>
                  <a:pt x="152088" y="239813"/>
                </a:cubicBezTo>
                <a:cubicBezTo>
                  <a:pt x="158108" y="240724"/>
                  <a:pt x="166971" y="241745"/>
                  <a:pt x="169153" y="241745"/>
                </a:cubicBezTo>
                <a:lnTo>
                  <a:pt x="175780" y="242049"/>
                </a:lnTo>
                <a:cubicBezTo>
                  <a:pt x="183815" y="242408"/>
                  <a:pt x="194252" y="242905"/>
                  <a:pt x="206926" y="243678"/>
                </a:cubicBezTo>
                <a:cubicBezTo>
                  <a:pt x="208058" y="244313"/>
                  <a:pt x="209218" y="244921"/>
                  <a:pt x="210405" y="245528"/>
                </a:cubicBezTo>
                <a:cubicBezTo>
                  <a:pt x="221458" y="251125"/>
                  <a:pt x="233334" y="254919"/>
                  <a:pt x="245583" y="256766"/>
                </a:cubicBezTo>
                <a:cubicBezTo>
                  <a:pt x="247668" y="257059"/>
                  <a:pt x="249772" y="257197"/>
                  <a:pt x="251879" y="257181"/>
                </a:cubicBezTo>
                <a:cubicBezTo>
                  <a:pt x="254778" y="257181"/>
                  <a:pt x="257567" y="256960"/>
                  <a:pt x="259610" y="256766"/>
                </a:cubicBezTo>
                <a:lnTo>
                  <a:pt x="253535" y="282032"/>
                </a:lnTo>
                <a:lnTo>
                  <a:pt x="280209" y="283716"/>
                </a:lnTo>
                <a:lnTo>
                  <a:pt x="306855" y="282032"/>
                </a:lnTo>
                <a:lnTo>
                  <a:pt x="300807" y="256766"/>
                </a:lnTo>
                <a:cubicBezTo>
                  <a:pt x="302823" y="256960"/>
                  <a:pt x="305750" y="257181"/>
                  <a:pt x="308511" y="257181"/>
                </a:cubicBezTo>
                <a:cubicBezTo>
                  <a:pt x="310618" y="257200"/>
                  <a:pt x="312722" y="257062"/>
                  <a:pt x="314807" y="256766"/>
                </a:cubicBezTo>
                <a:cubicBezTo>
                  <a:pt x="327064" y="254914"/>
                  <a:pt x="338948" y="251120"/>
                  <a:pt x="350012" y="245528"/>
                </a:cubicBezTo>
                <a:lnTo>
                  <a:pt x="353491" y="243678"/>
                </a:lnTo>
                <a:cubicBezTo>
                  <a:pt x="366165" y="242905"/>
                  <a:pt x="376575" y="242408"/>
                  <a:pt x="384638" y="242049"/>
                </a:cubicBezTo>
                <a:lnTo>
                  <a:pt x="391237" y="241745"/>
                </a:lnTo>
                <a:lnTo>
                  <a:pt x="390961" y="241690"/>
                </a:lnTo>
                <a:cubicBezTo>
                  <a:pt x="393170" y="241580"/>
                  <a:pt x="402006" y="240668"/>
                  <a:pt x="408053" y="239757"/>
                </a:cubicBezTo>
                <a:close/>
                <a:moveTo>
                  <a:pt x="1140707" y="226614"/>
                </a:moveTo>
                <a:cubicBezTo>
                  <a:pt x="1138292" y="226441"/>
                  <a:pt x="1135866" y="226768"/>
                  <a:pt x="1133583" y="227576"/>
                </a:cubicBezTo>
                <a:cubicBezTo>
                  <a:pt x="1130792" y="229309"/>
                  <a:pt x="1128096" y="228346"/>
                  <a:pt x="1126268" y="229982"/>
                </a:cubicBezTo>
                <a:cubicBezTo>
                  <a:pt x="1124597" y="231371"/>
                  <a:pt x="1122752" y="232536"/>
                  <a:pt x="1120780" y="233448"/>
                </a:cubicBezTo>
                <a:cubicBezTo>
                  <a:pt x="1115895" y="235172"/>
                  <a:pt x="1111135" y="237231"/>
                  <a:pt x="1106533" y="239609"/>
                </a:cubicBezTo>
                <a:cubicBezTo>
                  <a:pt x="1103787" y="240995"/>
                  <a:pt x="1102096" y="243850"/>
                  <a:pt x="1102202" y="246925"/>
                </a:cubicBezTo>
                <a:cubicBezTo>
                  <a:pt x="1102302" y="250285"/>
                  <a:pt x="1105002" y="252986"/>
                  <a:pt x="1108363" y="253086"/>
                </a:cubicBezTo>
                <a:cubicBezTo>
                  <a:pt x="1112146" y="252559"/>
                  <a:pt x="1115820" y="251421"/>
                  <a:pt x="1119240" y="249717"/>
                </a:cubicBezTo>
                <a:cubicBezTo>
                  <a:pt x="1122898" y="247503"/>
                  <a:pt x="1124727" y="244711"/>
                  <a:pt x="1129445" y="241823"/>
                </a:cubicBezTo>
                <a:cubicBezTo>
                  <a:pt x="1132623" y="239751"/>
                  <a:pt x="1135477" y="237220"/>
                  <a:pt x="1137916" y="234315"/>
                </a:cubicBezTo>
                <a:cubicBezTo>
                  <a:pt x="1139744" y="231137"/>
                  <a:pt x="1142151" y="226614"/>
                  <a:pt x="1140707" y="226614"/>
                </a:cubicBezTo>
                <a:close/>
                <a:moveTo>
                  <a:pt x="1478886" y="211115"/>
                </a:moveTo>
                <a:cubicBezTo>
                  <a:pt x="1475087" y="211463"/>
                  <a:pt x="1471321" y="212107"/>
                  <a:pt x="1467622" y="213040"/>
                </a:cubicBezTo>
                <a:cubicBezTo>
                  <a:pt x="1466053" y="214653"/>
                  <a:pt x="1465100" y="216765"/>
                  <a:pt x="1464927" y="219008"/>
                </a:cubicBezTo>
                <a:cubicBezTo>
                  <a:pt x="1464651" y="220914"/>
                  <a:pt x="1464953" y="222859"/>
                  <a:pt x="1465794" y="224592"/>
                </a:cubicBezTo>
                <a:cubicBezTo>
                  <a:pt x="1468970" y="225650"/>
                  <a:pt x="1473495" y="226710"/>
                  <a:pt x="1475420" y="225650"/>
                </a:cubicBezTo>
                <a:lnTo>
                  <a:pt x="1475516" y="225650"/>
                </a:lnTo>
                <a:cubicBezTo>
                  <a:pt x="1479236" y="223088"/>
                  <a:pt x="1481605" y="218987"/>
                  <a:pt x="1481966" y="214484"/>
                </a:cubicBezTo>
                <a:cubicBezTo>
                  <a:pt x="1481988" y="214315"/>
                  <a:pt x="1481995" y="214145"/>
                  <a:pt x="1481988" y="213975"/>
                </a:cubicBezTo>
                <a:cubicBezTo>
                  <a:pt x="1481921" y="212328"/>
                  <a:pt x="1480532" y="211047"/>
                  <a:pt x="1478886" y="211115"/>
                </a:cubicBezTo>
                <a:close/>
                <a:moveTo>
                  <a:pt x="1512578" y="201103"/>
                </a:moveTo>
                <a:cubicBezTo>
                  <a:pt x="1509882" y="201874"/>
                  <a:pt x="1507957" y="203991"/>
                  <a:pt x="1503818" y="203991"/>
                </a:cubicBezTo>
                <a:cubicBezTo>
                  <a:pt x="1501796" y="206301"/>
                  <a:pt x="1502663" y="210729"/>
                  <a:pt x="1502758" y="212751"/>
                </a:cubicBezTo>
                <a:cubicBezTo>
                  <a:pt x="1502855" y="214773"/>
                  <a:pt x="1506898" y="217660"/>
                  <a:pt x="1508149" y="217660"/>
                </a:cubicBezTo>
                <a:cubicBezTo>
                  <a:pt x="1512327" y="216928"/>
                  <a:pt x="1515904" y="214246"/>
                  <a:pt x="1517776" y="210441"/>
                </a:cubicBezTo>
                <a:lnTo>
                  <a:pt x="1518162" y="210441"/>
                </a:lnTo>
                <a:cubicBezTo>
                  <a:pt x="1518407" y="208008"/>
                  <a:pt x="1518407" y="205557"/>
                  <a:pt x="1518162" y="203125"/>
                </a:cubicBezTo>
                <a:cubicBezTo>
                  <a:pt x="1517776" y="200622"/>
                  <a:pt x="1515273" y="200333"/>
                  <a:pt x="1512578" y="201103"/>
                </a:cubicBezTo>
                <a:close/>
                <a:moveTo>
                  <a:pt x="1160538" y="190032"/>
                </a:moveTo>
                <a:cubicBezTo>
                  <a:pt x="1163418" y="190746"/>
                  <a:pt x="1166199" y="191813"/>
                  <a:pt x="1168817" y="193210"/>
                </a:cubicBezTo>
                <a:cubicBezTo>
                  <a:pt x="1170742" y="193210"/>
                  <a:pt x="1176518" y="191958"/>
                  <a:pt x="1178443" y="193210"/>
                </a:cubicBezTo>
                <a:cubicBezTo>
                  <a:pt x="1183253" y="195700"/>
                  <a:pt x="1187800" y="198666"/>
                  <a:pt x="1192016" y="202066"/>
                </a:cubicBezTo>
                <a:cubicBezTo>
                  <a:pt x="1193587" y="205706"/>
                  <a:pt x="1194842" y="209474"/>
                  <a:pt x="1195771" y="213329"/>
                </a:cubicBezTo>
                <a:cubicBezTo>
                  <a:pt x="1196753" y="216166"/>
                  <a:pt x="1196753" y="219251"/>
                  <a:pt x="1195771" y="222089"/>
                </a:cubicBezTo>
                <a:cubicBezTo>
                  <a:pt x="1191741" y="225759"/>
                  <a:pt x="1187917" y="229647"/>
                  <a:pt x="1184315" y="233737"/>
                </a:cubicBezTo>
                <a:lnTo>
                  <a:pt x="1183930" y="233737"/>
                </a:lnTo>
                <a:cubicBezTo>
                  <a:pt x="1182308" y="237060"/>
                  <a:pt x="1180475" y="240275"/>
                  <a:pt x="1178443" y="243363"/>
                </a:cubicBezTo>
                <a:cubicBezTo>
                  <a:pt x="1171857" y="253477"/>
                  <a:pt x="1165846" y="263954"/>
                  <a:pt x="1160441" y="274746"/>
                </a:cubicBezTo>
                <a:cubicBezTo>
                  <a:pt x="1158019" y="278272"/>
                  <a:pt x="1155382" y="281648"/>
                  <a:pt x="1152547" y="284854"/>
                </a:cubicBezTo>
                <a:cubicBezTo>
                  <a:pt x="1150881" y="286170"/>
                  <a:pt x="1148626" y="286467"/>
                  <a:pt x="1146675" y="285624"/>
                </a:cubicBezTo>
                <a:cubicBezTo>
                  <a:pt x="1145232" y="285046"/>
                  <a:pt x="1141092" y="287934"/>
                  <a:pt x="1141092" y="291881"/>
                </a:cubicBezTo>
                <a:cubicBezTo>
                  <a:pt x="1140921" y="295784"/>
                  <a:pt x="1141543" y="299681"/>
                  <a:pt x="1142922" y="303336"/>
                </a:cubicBezTo>
                <a:cubicBezTo>
                  <a:pt x="1144078" y="320291"/>
                  <a:pt x="1144078" y="337305"/>
                  <a:pt x="1142922" y="354260"/>
                </a:cubicBezTo>
                <a:cubicBezTo>
                  <a:pt x="1142087" y="360292"/>
                  <a:pt x="1138542" y="365610"/>
                  <a:pt x="1133295" y="368700"/>
                </a:cubicBezTo>
                <a:cubicBezTo>
                  <a:pt x="1130503" y="370048"/>
                  <a:pt x="1126556" y="377364"/>
                  <a:pt x="1122995" y="379000"/>
                </a:cubicBezTo>
                <a:cubicBezTo>
                  <a:pt x="1119433" y="380637"/>
                  <a:pt x="1115294" y="383910"/>
                  <a:pt x="1113368" y="383910"/>
                </a:cubicBezTo>
                <a:cubicBezTo>
                  <a:pt x="1111511" y="383717"/>
                  <a:pt x="1109878" y="382593"/>
                  <a:pt x="1109037" y="380925"/>
                </a:cubicBezTo>
                <a:cubicBezTo>
                  <a:pt x="1108169" y="379770"/>
                  <a:pt x="1104416" y="379193"/>
                  <a:pt x="1102298" y="377942"/>
                </a:cubicBezTo>
                <a:cubicBezTo>
                  <a:pt x="1100180" y="376690"/>
                  <a:pt x="1099217" y="374957"/>
                  <a:pt x="1097003" y="373802"/>
                </a:cubicBezTo>
                <a:cubicBezTo>
                  <a:pt x="1093794" y="372957"/>
                  <a:pt x="1090783" y="371485"/>
                  <a:pt x="1088146" y="369470"/>
                </a:cubicBezTo>
                <a:cubicBezTo>
                  <a:pt x="1085932" y="367352"/>
                  <a:pt x="1085548" y="364272"/>
                  <a:pt x="1083334" y="360421"/>
                </a:cubicBezTo>
                <a:cubicBezTo>
                  <a:pt x="1080253" y="354934"/>
                  <a:pt x="1069953" y="349639"/>
                  <a:pt x="1069761" y="346559"/>
                </a:cubicBezTo>
                <a:cubicBezTo>
                  <a:pt x="1069568" y="343478"/>
                  <a:pt x="1077461" y="342997"/>
                  <a:pt x="1078424" y="342997"/>
                </a:cubicBezTo>
                <a:cubicBezTo>
                  <a:pt x="1084970" y="342804"/>
                  <a:pt x="1089399" y="347425"/>
                  <a:pt x="1091227" y="347425"/>
                </a:cubicBezTo>
                <a:cubicBezTo>
                  <a:pt x="1097773" y="347425"/>
                  <a:pt x="1100949" y="345019"/>
                  <a:pt x="1101527" y="335392"/>
                </a:cubicBezTo>
                <a:cubicBezTo>
                  <a:pt x="1101527" y="333467"/>
                  <a:pt x="1101527" y="328942"/>
                  <a:pt x="1101527" y="327017"/>
                </a:cubicBezTo>
                <a:cubicBezTo>
                  <a:pt x="1101136" y="323209"/>
                  <a:pt x="1101136" y="319370"/>
                  <a:pt x="1101527" y="315562"/>
                </a:cubicBezTo>
                <a:cubicBezTo>
                  <a:pt x="1101711" y="310418"/>
                  <a:pt x="1102323" y="305298"/>
                  <a:pt x="1103357" y="300256"/>
                </a:cubicBezTo>
                <a:cubicBezTo>
                  <a:pt x="1103357" y="298716"/>
                  <a:pt x="1101913" y="295057"/>
                  <a:pt x="1100565" y="295057"/>
                </a:cubicBezTo>
                <a:cubicBezTo>
                  <a:pt x="1097388" y="295827"/>
                  <a:pt x="1094211" y="292747"/>
                  <a:pt x="1092286" y="292747"/>
                </a:cubicBezTo>
                <a:cubicBezTo>
                  <a:pt x="1090361" y="292747"/>
                  <a:pt x="1087665" y="293902"/>
                  <a:pt x="1085740" y="293902"/>
                </a:cubicBezTo>
                <a:cubicBezTo>
                  <a:pt x="1082218" y="293977"/>
                  <a:pt x="1078698" y="293654"/>
                  <a:pt x="1075248" y="292940"/>
                </a:cubicBezTo>
                <a:cubicBezTo>
                  <a:pt x="1073785" y="292077"/>
                  <a:pt x="1072509" y="290932"/>
                  <a:pt x="1071493" y="289570"/>
                </a:cubicBezTo>
                <a:cubicBezTo>
                  <a:pt x="1070484" y="287096"/>
                  <a:pt x="1069773" y="284511"/>
                  <a:pt x="1069375" y="281869"/>
                </a:cubicBezTo>
                <a:cubicBezTo>
                  <a:pt x="1068894" y="281195"/>
                  <a:pt x="1068317" y="277729"/>
                  <a:pt x="1067546" y="277729"/>
                </a:cubicBezTo>
                <a:cubicBezTo>
                  <a:pt x="1067353" y="275516"/>
                  <a:pt x="1066583" y="271858"/>
                  <a:pt x="1066583" y="269643"/>
                </a:cubicBezTo>
                <a:cubicBezTo>
                  <a:pt x="1066583" y="267430"/>
                  <a:pt x="1064658" y="263386"/>
                  <a:pt x="1063984" y="257803"/>
                </a:cubicBezTo>
                <a:cubicBezTo>
                  <a:pt x="1063311" y="252220"/>
                  <a:pt x="1061481" y="248658"/>
                  <a:pt x="1061481" y="242593"/>
                </a:cubicBezTo>
                <a:cubicBezTo>
                  <a:pt x="1060711" y="233448"/>
                  <a:pt x="1060711" y="229020"/>
                  <a:pt x="1060711" y="227191"/>
                </a:cubicBezTo>
                <a:cubicBezTo>
                  <a:pt x="1061288" y="216313"/>
                  <a:pt x="1067738" y="213907"/>
                  <a:pt x="1070338" y="209767"/>
                </a:cubicBezTo>
                <a:cubicBezTo>
                  <a:pt x="1073129" y="208227"/>
                  <a:pt x="1075825" y="205435"/>
                  <a:pt x="1079194" y="205820"/>
                </a:cubicBezTo>
                <a:cubicBezTo>
                  <a:pt x="1082564" y="206206"/>
                  <a:pt x="1083526" y="207457"/>
                  <a:pt x="1087087" y="209959"/>
                </a:cubicBezTo>
                <a:cubicBezTo>
                  <a:pt x="1088431" y="211557"/>
                  <a:pt x="1089685" y="213228"/>
                  <a:pt x="1090842" y="214965"/>
                </a:cubicBezTo>
                <a:cubicBezTo>
                  <a:pt x="1096578" y="214545"/>
                  <a:pt x="1102158" y="212905"/>
                  <a:pt x="1107207" y="210152"/>
                </a:cubicBezTo>
                <a:cubicBezTo>
                  <a:pt x="1109710" y="208804"/>
                  <a:pt x="1115101" y="208804"/>
                  <a:pt x="1119336" y="206879"/>
                </a:cubicBezTo>
                <a:cubicBezTo>
                  <a:pt x="1122116" y="205390"/>
                  <a:pt x="1125101" y="204320"/>
                  <a:pt x="1128192" y="203702"/>
                </a:cubicBezTo>
                <a:cubicBezTo>
                  <a:pt x="1130118" y="203702"/>
                  <a:pt x="1130696" y="202932"/>
                  <a:pt x="1135124" y="201681"/>
                </a:cubicBezTo>
                <a:cubicBezTo>
                  <a:pt x="1138572" y="201159"/>
                  <a:pt x="1141859" y="199877"/>
                  <a:pt x="1144750" y="197926"/>
                </a:cubicBezTo>
                <a:cubicBezTo>
                  <a:pt x="1146772" y="196482"/>
                  <a:pt x="1148601" y="195327"/>
                  <a:pt x="1150238" y="194365"/>
                </a:cubicBezTo>
                <a:cubicBezTo>
                  <a:pt x="1151781" y="193418"/>
                  <a:pt x="1153389" y="192582"/>
                  <a:pt x="1155050" y="191861"/>
                </a:cubicBezTo>
                <a:cubicBezTo>
                  <a:pt x="1156526" y="190482"/>
                  <a:pt x="1158529" y="189814"/>
                  <a:pt x="1160538" y="190032"/>
                </a:cubicBezTo>
                <a:close/>
                <a:moveTo>
                  <a:pt x="1475997" y="174246"/>
                </a:moveTo>
                <a:cubicBezTo>
                  <a:pt x="1473687" y="176556"/>
                  <a:pt x="1466371" y="174246"/>
                  <a:pt x="1466371" y="180888"/>
                </a:cubicBezTo>
                <a:cubicBezTo>
                  <a:pt x="1466467" y="184161"/>
                  <a:pt x="1465120" y="188493"/>
                  <a:pt x="1467430" y="190514"/>
                </a:cubicBezTo>
                <a:cubicBezTo>
                  <a:pt x="1467430" y="190514"/>
                  <a:pt x="1469259" y="194846"/>
                  <a:pt x="1471569" y="193017"/>
                </a:cubicBezTo>
                <a:cubicBezTo>
                  <a:pt x="1476190" y="189552"/>
                  <a:pt x="1481966" y="188108"/>
                  <a:pt x="1482543" y="182621"/>
                </a:cubicBezTo>
                <a:lnTo>
                  <a:pt x="1483024" y="182332"/>
                </a:lnTo>
                <a:cubicBezTo>
                  <a:pt x="1483891" y="174919"/>
                  <a:pt x="1482062" y="172801"/>
                  <a:pt x="1475997" y="174246"/>
                </a:cubicBezTo>
                <a:close/>
                <a:moveTo>
                  <a:pt x="1527980" y="160094"/>
                </a:moveTo>
                <a:cubicBezTo>
                  <a:pt x="1519798" y="162694"/>
                  <a:pt x="1506610" y="162309"/>
                  <a:pt x="1505936" y="168758"/>
                </a:cubicBezTo>
                <a:cubicBezTo>
                  <a:pt x="1505647" y="172127"/>
                  <a:pt x="1505647" y="177903"/>
                  <a:pt x="1509112" y="179154"/>
                </a:cubicBezTo>
                <a:cubicBezTo>
                  <a:pt x="1512981" y="180128"/>
                  <a:pt x="1516999" y="180356"/>
                  <a:pt x="1520953" y="179828"/>
                </a:cubicBezTo>
                <a:cubicBezTo>
                  <a:pt x="1524694" y="176989"/>
                  <a:pt x="1527454" y="173051"/>
                  <a:pt x="1528846" y="168566"/>
                </a:cubicBezTo>
                <a:cubicBezTo>
                  <a:pt x="1528846" y="166544"/>
                  <a:pt x="1528943" y="160961"/>
                  <a:pt x="1527980" y="160094"/>
                </a:cubicBezTo>
                <a:close/>
                <a:moveTo>
                  <a:pt x="1842572" y="157880"/>
                </a:moveTo>
                <a:cubicBezTo>
                  <a:pt x="1845089" y="158355"/>
                  <a:pt x="1847367" y="159680"/>
                  <a:pt x="1849022" y="161634"/>
                </a:cubicBezTo>
                <a:cubicBezTo>
                  <a:pt x="1852392" y="165196"/>
                  <a:pt x="1856050" y="166929"/>
                  <a:pt x="1858649" y="170587"/>
                </a:cubicBezTo>
                <a:cubicBezTo>
                  <a:pt x="1860139" y="173340"/>
                  <a:pt x="1861117" y="176340"/>
                  <a:pt x="1861536" y="179443"/>
                </a:cubicBezTo>
                <a:cubicBezTo>
                  <a:pt x="1862114" y="181561"/>
                  <a:pt x="1865291" y="184160"/>
                  <a:pt x="1865291" y="185315"/>
                </a:cubicBezTo>
                <a:cubicBezTo>
                  <a:pt x="1864617" y="193594"/>
                  <a:pt x="1858553" y="193401"/>
                  <a:pt x="1850370" y="199177"/>
                </a:cubicBezTo>
                <a:cubicBezTo>
                  <a:pt x="1845885" y="201620"/>
                  <a:pt x="1841900" y="204885"/>
                  <a:pt x="1838626" y="208803"/>
                </a:cubicBezTo>
                <a:cubicBezTo>
                  <a:pt x="1836050" y="211416"/>
                  <a:pt x="1832971" y="213479"/>
                  <a:pt x="1829576" y="214868"/>
                </a:cubicBezTo>
                <a:cubicBezTo>
                  <a:pt x="1820431" y="218815"/>
                  <a:pt x="1812249" y="218430"/>
                  <a:pt x="1811576" y="227479"/>
                </a:cubicBezTo>
                <a:cubicBezTo>
                  <a:pt x="1810902" y="236528"/>
                  <a:pt x="1815907" y="232870"/>
                  <a:pt x="1815907" y="242496"/>
                </a:cubicBezTo>
                <a:cubicBezTo>
                  <a:pt x="1815477" y="245011"/>
                  <a:pt x="1814454" y="247386"/>
                  <a:pt x="1812923" y="249428"/>
                </a:cubicBezTo>
                <a:cubicBezTo>
                  <a:pt x="1811497" y="251253"/>
                  <a:pt x="1810658" y="253468"/>
                  <a:pt x="1810517" y="255781"/>
                </a:cubicBezTo>
                <a:cubicBezTo>
                  <a:pt x="1810492" y="258146"/>
                  <a:pt x="1809862" y="260466"/>
                  <a:pt x="1808687" y="262520"/>
                </a:cubicBezTo>
                <a:cubicBezTo>
                  <a:pt x="1807633" y="264737"/>
                  <a:pt x="1807201" y="267199"/>
                  <a:pt x="1807436" y="269643"/>
                </a:cubicBezTo>
                <a:cubicBezTo>
                  <a:pt x="1807243" y="278499"/>
                  <a:pt x="1805800" y="285912"/>
                  <a:pt x="1808398" y="288125"/>
                </a:cubicBezTo>
                <a:cubicBezTo>
                  <a:pt x="1819477" y="287231"/>
                  <a:pt x="1830598" y="286974"/>
                  <a:pt x="1841706" y="287355"/>
                </a:cubicBezTo>
                <a:cubicBezTo>
                  <a:pt x="1845749" y="287355"/>
                  <a:pt x="1847386" y="284660"/>
                  <a:pt x="1850371" y="283987"/>
                </a:cubicBezTo>
                <a:cubicBezTo>
                  <a:pt x="1853087" y="283384"/>
                  <a:pt x="1855866" y="283093"/>
                  <a:pt x="1858649" y="283120"/>
                </a:cubicBezTo>
                <a:cubicBezTo>
                  <a:pt x="1861732" y="283645"/>
                  <a:pt x="1864761" y="284451"/>
                  <a:pt x="1867698" y="285527"/>
                </a:cubicBezTo>
                <a:cubicBezTo>
                  <a:pt x="1870777" y="286923"/>
                  <a:pt x="1873738" y="288565"/>
                  <a:pt x="1876554" y="290436"/>
                </a:cubicBezTo>
                <a:cubicBezTo>
                  <a:pt x="1879827" y="292746"/>
                  <a:pt x="1885699" y="293998"/>
                  <a:pt x="1888105" y="300062"/>
                </a:cubicBezTo>
                <a:cubicBezTo>
                  <a:pt x="1888841" y="302628"/>
                  <a:pt x="1889198" y="305287"/>
                  <a:pt x="1889165" y="307956"/>
                </a:cubicBezTo>
                <a:lnTo>
                  <a:pt x="1887527" y="308148"/>
                </a:lnTo>
                <a:cubicBezTo>
                  <a:pt x="1887532" y="309223"/>
                  <a:pt x="1887946" y="310256"/>
                  <a:pt x="1888682" y="311037"/>
                </a:cubicBezTo>
                <a:cubicBezTo>
                  <a:pt x="1889396" y="312327"/>
                  <a:pt x="1889667" y="313814"/>
                  <a:pt x="1889454" y="315273"/>
                </a:cubicBezTo>
                <a:cubicBezTo>
                  <a:pt x="1889004" y="317736"/>
                  <a:pt x="1888018" y="320068"/>
                  <a:pt x="1886565" y="322108"/>
                </a:cubicBezTo>
                <a:cubicBezTo>
                  <a:pt x="1885025" y="324514"/>
                  <a:pt x="1883100" y="327980"/>
                  <a:pt x="1880789" y="327980"/>
                </a:cubicBezTo>
                <a:cubicBezTo>
                  <a:pt x="1874628" y="328172"/>
                  <a:pt x="1871548" y="328750"/>
                  <a:pt x="1869527" y="328654"/>
                </a:cubicBezTo>
                <a:cubicBezTo>
                  <a:pt x="1867505" y="328557"/>
                  <a:pt x="1861536" y="326535"/>
                  <a:pt x="1857301" y="326535"/>
                </a:cubicBezTo>
                <a:cubicBezTo>
                  <a:pt x="1853065" y="326535"/>
                  <a:pt x="1850082" y="327690"/>
                  <a:pt x="1844787" y="327594"/>
                </a:cubicBezTo>
                <a:cubicBezTo>
                  <a:pt x="1839492" y="327498"/>
                  <a:pt x="1829963" y="326535"/>
                  <a:pt x="1824090" y="325861"/>
                </a:cubicBezTo>
                <a:cubicBezTo>
                  <a:pt x="1820336" y="325380"/>
                  <a:pt x="1808591" y="326343"/>
                  <a:pt x="1804837" y="325861"/>
                </a:cubicBezTo>
                <a:cubicBezTo>
                  <a:pt x="1798379" y="325257"/>
                  <a:pt x="1791864" y="325777"/>
                  <a:pt x="1785584" y="327401"/>
                </a:cubicBezTo>
                <a:lnTo>
                  <a:pt x="1767197" y="330001"/>
                </a:lnTo>
                <a:cubicBezTo>
                  <a:pt x="1760652" y="330964"/>
                  <a:pt x="1752181" y="329520"/>
                  <a:pt x="1746308" y="329520"/>
                </a:cubicBezTo>
                <a:cubicBezTo>
                  <a:pt x="1733713" y="330694"/>
                  <a:pt x="1721285" y="333244"/>
                  <a:pt x="1709246" y="337125"/>
                </a:cubicBezTo>
                <a:cubicBezTo>
                  <a:pt x="1693940" y="342419"/>
                  <a:pt x="1667179" y="354838"/>
                  <a:pt x="1663809" y="354453"/>
                </a:cubicBezTo>
                <a:cubicBezTo>
                  <a:pt x="1660440" y="354067"/>
                  <a:pt x="1653317" y="344537"/>
                  <a:pt x="1646482" y="338087"/>
                </a:cubicBezTo>
                <a:cubicBezTo>
                  <a:pt x="1645903" y="334904"/>
                  <a:pt x="1645903" y="331643"/>
                  <a:pt x="1646482" y="328461"/>
                </a:cubicBezTo>
                <a:cubicBezTo>
                  <a:pt x="1647115" y="324519"/>
                  <a:pt x="1646752" y="320480"/>
                  <a:pt x="1645422" y="316717"/>
                </a:cubicBezTo>
                <a:cubicBezTo>
                  <a:pt x="1648022" y="312192"/>
                  <a:pt x="1663135" y="306608"/>
                  <a:pt x="1664675" y="306223"/>
                </a:cubicBezTo>
                <a:cubicBezTo>
                  <a:pt x="1666216" y="305838"/>
                  <a:pt x="1672184" y="308148"/>
                  <a:pt x="1675842" y="307282"/>
                </a:cubicBezTo>
                <a:cubicBezTo>
                  <a:pt x="1677767" y="306801"/>
                  <a:pt x="1691437" y="301217"/>
                  <a:pt x="1698946" y="298522"/>
                </a:cubicBezTo>
                <a:cubicBezTo>
                  <a:pt x="1701930" y="297560"/>
                  <a:pt x="1706262" y="297367"/>
                  <a:pt x="1708572" y="296694"/>
                </a:cubicBezTo>
                <a:cubicBezTo>
                  <a:pt x="1715695" y="294479"/>
                  <a:pt x="1726189" y="289185"/>
                  <a:pt x="1733890" y="286104"/>
                </a:cubicBezTo>
                <a:cubicBezTo>
                  <a:pt x="1750351" y="279558"/>
                  <a:pt x="1751218" y="259728"/>
                  <a:pt x="1753720" y="252219"/>
                </a:cubicBezTo>
                <a:cubicBezTo>
                  <a:pt x="1755041" y="248577"/>
                  <a:pt x="1755724" y="244734"/>
                  <a:pt x="1755742" y="240860"/>
                </a:cubicBezTo>
                <a:cubicBezTo>
                  <a:pt x="1755838" y="237106"/>
                  <a:pt x="1755549" y="232581"/>
                  <a:pt x="1753720" y="231907"/>
                </a:cubicBezTo>
                <a:cubicBezTo>
                  <a:pt x="1750478" y="232183"/>
                  <a:pt x="1747260" y="232698"/>
                  <a:pt x="1744093" y="233447"/>
                </a:cubicBezTo>
                <a:cubicBezTo>
                  <a:pt x="1740040" y="234841"/>
                  <a:pt x="1735689" y="235140"/>
                  <a:pt x="1731484" y="234314"/>
                </a:cubicBezTo>
                <a:cubicBezTo>
                  <a:pt x="1727633" y="232485"/>
                  <a:pt x="1728210" y="227960"/>
                  <a:pt x="1727633" y="222859"/>
                </a:cubicBezTo>
                <a:cubicBezTo>
                  <a:pt x="1726401" y="217682"/>
                  <a:pt x="1723809" y="212930"/>
                  <a:pt x="1720124" y="209092"/>
                </a:cubicBezTo>
                <a:cubicBezTo>
                  <a:pt x="1718680" y="205587"/>
                  <a:pt x="1718023" y="201809"/>
                  <a:pt x="1718198" y="198022"/>
                </a:cubicBezTo>
                <a:cubicBezTo>
                  <a:pt x="1718294" y="196000"/>
                  <a:pt x="1717236" y="189358"/>
                  <a:pt x="1717236" y="187337"/>
                </a:cubicBezTo>
                <a:cubicBezTo>
                  <a:pt x="1717236" y="182042"/>
                  <a:pt x="1722242" y="181657"/>
                  <a:pt x="1726863" y="179347"/>
                </a:cubicBezTo>
                <a:cubicBezTo>
                  <a:pt x="1732587" y="180346"/>
                  <a:pt x="1738246" y="181697"/>
                  <a:pt x="1743805" y="183389"/>
                </a:cubicBezTo>
                <a:cubicBezTo>
                  <a:pt x="1757400" y="181917"/>
                  <a:pt x="1770899" y="179667"/>
                  <a:pt x="1784237" y="176651"/>
                </a:cubicBezTo>
                <a:cubicBezTo>
                  <a:pt x="1787221" y="175977"/>
                  <a:pt x="1790494" y="174918"/>
                  <a:pt x="1791264" y="174726"/>
                </a:cubicBezTo>
                <a:cubicBezTo>
                  <a:pt x="1792034" y="174533"/>
                  <a:pt x="1794825" y="173282"/>
                  <a:pt x="1796269" y="172801"/>
                </a:cubicBezTo>
                <a:cubicBezTo>
                  <a:pt x="1806832" y="169702"/>
                  <a:pt x="1817006" y="165407"/>
                  <a:pt x="1826593" y="159998"/>
                </a:cubicBezTo>
                <a:cubicBezTo>
                  <a:pt x="1829344" y="159052"/>
                  <a:pt x="1832262" y="158691"/>
                  <a:pt x="1835160" y="158939"/>
                </a:cubicBezTo>
                <a:cubicBezTo>
                  <a:pt x="1837650" y="158725"/>
                  <a:pt x="1840124" y="158372"/>
                  <a:pt x="1842572" y="157880"/>
                </a:cubicBezTo>
                <a:close/>
                <a:moveTo>
                  <a:pt x="1416697" y="146714"/>
                </a:moveTo>
                <a:cubicBezTo>
                  <a:pt x="1421415" y="143922"/>
                  <a:pt x="1423821" y="154319"/>
                  <a:pt x="1425362" y="158073"/>
                </a:cubicBezTo>
                <a:cubicBezTo>
                  <a:pt x="1426228" y="159902"/>
                  <a:pt x="1423629" y="167026"/>
                  <a:pt x="1423339" y="169528"/>
                </a:cubicBezTo>
                <a:cubicBezTo>
                  <a:pt x="1423051" y="172031"/>
                  <a:pt x="1419393" y="175112"/>
                  <a:pt x="1419393" y="182620"/>
                </a:cubicBezTo>
                <a:cubicBezTo>
                  <a:pt x="1419490" y="185990"/>
                  <a:pt x="1416409" y="188493"/>
                  <a:pt x="1412270" y="192247"/>
                </a:cubicBezTo>
                <a:cubicBezTo>
                  <a:pt x="1408035" y="196342"/>
                  <a:pt x="1404080" y="200716"/>
                  <a:pt x="1400430" y="205339"/>
                </a:cubicBezTo>
                <a:cubicBezTo>
                  <a:pt x="1398499" y="209933"/>
                  <a:pt x="1398062" y="215019"/>
                  <a:pt x="1399178" y="219875"/>
                </a:cubicBezTo>
                <a:cubicBezTo>
                  <a:pt x="1399178" y="221511"/>
                  <a:pt x="1397156" y="226710"/>
                  <a:pt x="1400044" y="229501"/>
                </a:cubicBezTo>
                <a:cubicBezTo>
                  <a:pt x="1402932" y="232294"/>
                  <a:pt x="1406109" y="229309"/>
                  <a:pt x="1407745" y="229501"/>
                </a:cubicBezTo>
                <a:cubicBezTo>
                  <a:pt x="1409382" y="229694"/>
                  <a:pt x="1408323" y="232967"/>
                  <a:pt x="1410248" y="236528"/>
                </a:cubicBezTo>
                <a:cubicBezTo>
                  <a:pt x="1413810" y="243363"/>
                  <a:pt x="1414965" y="244422"/>
                  <a:pt x="1414965" y="247792"/>
                </a:cubicBezTo>
                <a:cubicBezTo>
                  <a:pt x="1414868" y="249717"/>
                  <a:pt x="1414868" y="251354"/>
                  <a:pt x="1413329" y="252316"/>
                </a:cubicBezTo>
                <a:cubicBezTo>
                  <a:pt x="1404413" y="257689"/>
                  <a:pt x="1396815" y="264992"/>
                  <a:pt x="1391091" y="273687"/>
                </a:cubicBezTo>
                <a:cubicBezTo>
                  <a:pt x="1390459" y="276643"/>
                  <a:pt x="1390832" y="279727"/>
                  <a:pt x="1392151" y="282447"/>
                </a:cubicBezTo>
                <a:cubicBezTo>
                  <a:pt x="1393979" y="282447"/>
                  <a:pt x="1398599" y="282447"/>
                  <a:pt x="1400622" y="282447"/>
                </a:cubicBezTo>
                <a:lnTo>
                  <a:pt x="1400333" y="283024"/>
                </a:lnTo>
                <a:cubicBezTo>
                  <a:pt x="1403355" y="283859"/>
                  <a:pt x="1406044" y="285608"/>
                  <a:pt x="1408034" y="288030"/>
                </a:cubicBezTo>
                <a:cubicBezTo>
                  <a:pt x="1409418" y="290581"/>
                  <a:pt x="1410208" y="293411"/>
                  <a:pt x="1410344" y="296309"/>
                </a:cubicBezTo>
                <a:cubicBezTo>
                  <a:pt x="1408900" y="308535"/>
                  <a:pt x="1398311" y="316139"/>
                  <a:pt x="1388685" y="322300"/>
                </a:cubicBezTo>
                <a:cubicBezTo>
                  <a:pt x="1379059" y="328461"/>
                  <a:pt x="1361634" y="335200"/>
                  <a:pt x="1353356" y="339917"/>
                </a:cubicBezTo>
                <a:cubicBezTo>
                  <a:pt x="1346521" y="343864"/>
                  <a:pt x="1340072" y="353683"/>
                  <a:pt x="1336124" y="355319"/>
                </a:cubicBezTo>
                <a:cubicBezTo>
                  <a:pt x="1336124" y="355319"/>
                  <a:pt x="1331407" y="356860"/>
                  <a:pt x="1329290" y="355319"/>
                </a:cubicBezTo>
                <a:cubicBezTo>
                  <a:pt x="1326152" y="354186"/>
                  <a:pt x="1322933" y="353285"/>
                  <a:pt x="1319664" y="352624"/>
                </a:cubicBezTo>
                <a:cubicBezTo>
                  <a:pt x="1316390" y="351565"/>
                  <a:pt x="1317930" y="346944"/>
                  <a:pt x="1315524" y="344153"/>
                </a:cubicBezTo>
                <a:cubicBezTo>
                  <a:pt x="1313009" y="341702"/>
                  <a:pt x="1310982" y="338794"/>
                  <a:pt x="1309555" y="335585"/>
                </a:cubicBezTo>
                <a:cubicBezTo>
                  <a:pt x="1307545" y="330641"/>
                  <a:pt x="1306625" y="325322"/>
                  <a:pt x="1306860" y="319990"/>
                </a:cubicBezTo>
                <a:cubicBezTo>
                  <a:pt x="1309731" y="313192"/>
                  <a:pt x="1315263" y="307869"/>
                  <a:pt x="1322166" y="305262"/>
                </a:cubicBezTo>
                <a:cubicBezTo>
                  <a:pt x="1325205" y="303279"/>
                  <a:pt x="1328130" y="301125"/>
                  <a:pt x="1330926" y="298812"/>
                </a:cubicBezTo>
                <a:cubicBezTo>
                  <a:pt x="1333603" y="297327"/>
                  <a:pt x="1335781" y="295082"/>
                  <a:pt x="1337183" y="292362"/>
                </a:cubicBezTo>
                <a:cubicBezTo>
                  <a:pt x="1338019" y="290364"/>
                  <a:pt x="1338571" y="288258"/>
                  <a:pt x="1338820" y="286105"/>
                </a:cubicBezTo>
                <a:cubicBezTo>
                  <a:pt x="1339013" y="282832"/>
                  <a:pt x="1340649" y="280426"/>
                  <a:pt x="1340648" y="278019"/>
                </a:cubicBezTo>
                <a:cubicBezTo>
                  <a:pt x="1340383" y="275620"/>
                  <a:pt x="1339373" y="273365"/>
                  <a:pt x="1337760" y="271570"/>
                </a:cubicBezTo>
                <a:cubicBezTo>
                  <a:pt x="1336205" y="269989"/>
                  <a:pt x="1335020" y="268081"/>
                  <a:pt x="1334295" y="265986"/>
                </a:cubicBezTo>
                <a:cubicBezTo>
                  <a:pt x="1334295" y="265890"/>
                  <a:pt x="1327365" y="257900"/>
                  <a:pt x="1327364" y="253953"/>
                </a:cubicBezTo>
                <a:cubicBezTo>
                  <a:pt x="1327593" y="247870"/>
                  <a:pt x="1332363" y="242935"/>
                  <a:pt x="1338434" y="242497"/>
                </a:cubicBezTo>
                <a:cubicBezTo>
                  <a:pt x="1340360" y="241727"/>
                  <a:pt x="1343921" y="242497"/>
                  <a:pt x="1345847" y="242497"/>
                </a:cubicBezTo>
                <a:cubicBezTo>
                  <a:pt x="1350467" y="242112"/>
                  <a:pt x="1353741" y="237683"/>
                  <a:pt x="1356244" y="233930"/>
                </a:cubicBezTo>
                <a:cubicBezTo>
                  <a:pt x="1357581" y="228765"/>
                  <a:pt x="1358355" y="223473"/>
                  <a:pt x="1358553" y="218142"/>
                </a:cubicBezTo>
                <a:cubicBezTo>
                  <a:pt x="1360094" y="212752"/>
                  <a:pt x="1353645" y="211885"/>
                  <a:pt x="1350467" y="210633"/>
                </a:cubicBezTo>
                <a:cubicBezTo>
                  <a:pt x="1347412" y="209091"/>
                  <a:pt x="1344179" y="207928"/>
                  <a:pt x="1340841" y="207168"/>
                </a:cubicBezTo>
                <a:cubicBezTo>
                  <a:pt x="1338242" y="206976"/>
                  <a:pt x="1336028" y="203895"/>
                  <a:pt x="1334777" y="200526"/>
                </a:cubicBezTo>
                <a:cubicBezTo>
                  <a:pt x="1333526" y="197156"/>
                  <a:pt x="1332466" y="198215"/>
                  <a:pt x="1329771" y="197156"/>
                </a:cubicBezTo>
                <a:cubicBezTo>
                  <a:pt x="1327075" y="196097"/>
                  <a:pt x="1327075" y="186953"/>
                  <a:pt x="1327075" y="185894"/>
                </a:cubicBezTo>
                <a:cubicBezTo>
                  <a:pt x="1327075" y="184834"/>
                  <a:pt x="1329867" y="183679"/>
                  <a:pt x="1332274" y="182620"/>
                </a:cubicBezTo>
                <a:cubicBezTo>
                  <a:pt x="1334681" y="181562"/>
                  <a:pt x="1334681" y="179829"/>
                  <a:pt x="1336220" y="176556"/>
                </a:cubicBezTo>
                <a:cubicBezTo>
                  <a:pt x="1337761" y="173283"/>
                  <a:pt x="1341323" y="172512"/>
                  <a:pt x="1344595" y="171646"/>
                </a:cubicBezTo>
                <a:cubicBezTo>
                  <a:pt x="1348273" y="171430"/>
                  <a:pt x="1351938" y="171012"/>
                  <a:pt x="1355570" y="170395"/>
                </a:cubicBezTo>
                <a:cubicBezTo>
                  <a:pt x="1370971" y="164138"/>
                  <a:pt x="1388396" y="146907"/>
                  <a:pt x="1403124" y="147677"/>
                </a:cubicBezTo>
                <a:cubicBezTo>
                  <a:pt x="1410632" y="148158"/>
                  <a:pt x="1413713" y="148351"/>
                  <a:pt x="1416697" y="146714"/>
                </a:cubicBezTo>
                <a:close/>
                <a:moveTo>
                  <a:pt x="2081117" y="146328"/>
                </a:moveTo>
                <a:cubicBezTo>
                  <a:pt x="2084679" y="146905"/>
                  <a:pt x="2094209" y="145269"/>
                  <a:pt x="2095075" y="146905"/>
                </a:cubicBezTo>
                <a:cubicBezTo>
                  <a:pt x="2097844" y="150961"/>
                  <a:pt x="2101719" y="154136"/>
                  <a:pt x="2106242" y="156051"/>
                </a:cubicBezTo>
                <a:cubicBezTo>
                  <a:pt x="2109997" y="157976"/>
                  <a:pt x="2108360" y="160576"/>
                  <a:pt x="2108841" y="163944"/>
                </a:cubicBezTo>
                <a:cubicBezTo>
                  <a:pt x="2109323" y="167314"/>
                  <a:pt x="2111441" y="168662"/>
                  <a:pt x="2110382" y="171549"/>
                </a:cubicBezTo>
                <a:cubicBezTo>
                  <a:pt x="2109323" y="174438"/>
                  <a:pt x="2106724" y="179540"/>
                  <a:pt x="2104510" y="185701"/>
                </a:cubicBezTo>
                <a:cubicBezTo>
                  <a:pt x="2104510" y="187048"/>
                  <a:pt x="2102777" y="193979"/>
                  <a:pt x="2104510" y="193979"/>
                </a:cubicBezTo>
                <a:cubicBezTo>
                  <a:pt x="2106507" y="194100"/>
                  <a:pt x="2108493" y="193595"/>
                  <a:pt x="2110190" y="192536"/>
                </a:cubicBezTo>
                <a:cubicBezTo>
                  <a:pt x="2111056" y="192151"/>
                  <a:pt x="2114906" y="190225"/>
                  <a:pt x="2117313" y="189358"/>
                </a:cubicBezTo>
                <a:cubicBezTo>
                  <a:pt x="2120204" y="188714"/>
                  <a:pt x="2123014" y="187746"/>
                  <a:pt x="2125688" y="186471"/>
                </a:cubicBezTo>
                <a:cubicBezTo>
                  <a:pt x="2128962" y="184160"/>
                  <a:pt x="2133292" y="179540"/>
                  <a:pt x="2135315" y="179540"/>
                </a:cubicBezTo>
                <a:cubicBezTo>
                  <a:pt x="2135315" y="179540"/>
                  <a:pt x="2148118" y="175785"/>
                  <a:pt x="2150332" y="179540"/>
                </a:cubicBezTo>
                <a:cubicBezTo>
                  <a:pt x="2152545" y="183294"/>
                  <a:pt x="2157936" y="182909"/>
                  <a:pt x="2163424" y="183775"/>
                </a:cubicBezTo>
                <a:cubicBezTo>
                  <a:pt x="2168911" y="184641"/>
                  <a:pt x="2172472" y="193498"/>
                  <a:pt x="2172472" y="201007"/>
                </a:cubicBezTo>
                <a:cubicBezTo>
                  <a:pt x="2172568" y="204087"/>
                  <a:pt x="2172376" y="205339"/>
                  <a:pt x="2169007" y="205339"/>
                </a:cubicBezTo>
                <a:cubicBezTo>
                  <a:pt x="2167178" y="205435"/>
                  <a:pt x="2165156" y="208515"/>
                  <a:pt x="2161788" y="210729"/>
                </a:cubicBezTo>
                <a:cubicBezTo>
                  <a:pt x="2156535" y="213750"/>
                  <a:pt x="2150945" y="216141"/>
                  <a:pt x="2145133" y="217853"/>
                </a:cubicBezTo>
                <a:cubicBezTo>
                  <a:pt x="2142204" y="219808"/>
                  <a:pt x="2138942" y="221211"/>
                  <a:pt x="2135507" y="221992"/>
                </a:cubicBezTo>
                <a:cubicBezTo>
                  <a:pt x="2131271" y="222570"/>
                  <a:pt x="2127517" y="222762"/>
                  <a:pt x="2124341" y="223436"/>
                </a:cubicBezTo>
                <a:cubicBezTo>
                  <a:pt x="2118379" y="224900"/>
                  <a:pt x="2112623" y="227098"/>
                  <a:pt x="2107205" y="229982"/>
                </a:cubicBezTo>
                <a:cubicBezTo>
                  <a:pt x="2104895" y="232431"/>
                  <a:pt x="2102979" y="235225"/>
                  <a:pt x="2101525" y="238261"/>
                </a:cubicBezTo>
                <a:cubicBezTo>
                  <a:pt x="2100187" y="242769"/>
                  <a:pt x="2100928" y="247640"/>
                  <a:pt x="2103547" y="251546"/>
                </a:cubicBezTo>
                <a:cubicBezTo>
                  <a:pt x="2111564" y="262465"/>
                  <a:pt x="2121094" y="272189"/>
                  <a:pt x="2131849" y="280425"/>
                </a:cubicBezTo>
                <a:cubicBezTo>
                  <a:pt x="2136951" y="284757"/>
                  <a:pt x="2144171" y="299678"/>
                  <a:pt x="2152738" y="304010"/>
                </a:cubicBezTo>
                <a:cubicBezTo>
                  <a:pt x="2160381" y="308168"/>
                  <a:pt x="2167576" y="313104"/>
                  <a:pt x="2174206" y="318738"/>
                </a:cubicBezTo>
                <a:cubicBezTo>
                  <a:pt x="2178115" y="320809"/>
                  <a:pt x="2182249" y="322425"/>
                  <a:pt x="2186527" y="323552"/>
                </a:cubicBezTo>
                <a:cubicBezTo>
                  <a:pt x="2190378" y="325188"/>
                  <a:pt x="2193748" y="328750"/>
                  <a:pt x="2196154" y="329617"/>
                </a:cubicBezTo>
                <a:cubicBezTo>
                  <a:pt x="2202411" y="331734"/>
                  <a:pt x="2207802" y="333659"/>
                  <a:pt x="2217428" y="337510"/>
                </a:cubicBezTo>
                <a:cubicBezTo>
                  <a:pt x="2219739" y="338473"/>
                  <a:pt x="2223589" y="338761"/>
                  <a:pt x="2224744" y="340880"/>
                </a:cubicBezTo>
                <a:lnTo>
                  <a:pt x="2223974" y="341842"/>
                </a:lnTo>
                <a:cubicBezTo>
                  <a:pt x="2224937" y="343671"/>
                  <a:pt x="2221856" y="345307"/>
                  <a:pt x="2221664" y="347426"/>
                </a:cubicBezTo>
                <a:cubicBezTo>
                  <a:pt x="2221472" y="349543"/>
                  <a:pt x="2222434" y="353105"/>
                  <a:pt x="2220606" y="355319"/>
                </a:cubicBezTo>
                <a:cubicBezTo>
                  <a:pt x="2217647" y="359113"/>
                  <a:pt x="2213184" y="361431"/>
                  <a:pt x="2208380" y="361673"/>
                </a:cubicBezTo>
                <a:cubicBezTo>
                  <a:pt x="2206358" y="361865"/>
                  <a:pt x="2204817" y="364753"/>
                  <a:pt x="2203374" y="365812"/>
                </a:cubicBezTo>
                <a:cubicBezTo>
                  <a:pt x="2201930" y="366871"/>
                  <a:pt x="2199812" y="366871"/>
                  <a:pt x="2198367" y="366871"/>
                </a:cubicBezTo>
                <a:cubicBezTo>
                  <a:pt x="2194604" y="366886"/>
                  <a:pt x="2190841" y="366660"/>
                  <a:pt x="2187105" y="366198"/>
                </a:cubicBezTo>
                <a:cubicBezTo>
                  <a:pt x="2183225" y="366410"/>
                  <a:pt x="2179337" y="366410"/>
                  <a:pt x="2175457" y="366198"/>
                </a:cubicBezTo>
                <a:cubicBezTo>
                  <a:pt x="2171968" y="366166"/>
                  <a:pt x="2168513" y="365514"/>
                  <a:pt x="2165252" y="364272"/>
                </a:cubicBezTo>
                <a:cubicBezTo>
                  <a:pt x="2158899" y="360614"/>
                  <a:pt x="2154086" y="363309"/>
                  <a:pt x="2149273" y="362058"/>
                </a:cubicBezTo>
                <a:cubicBezTo>
                  <a:pt x="2145494" y="361378"/>
                  <a:pt x="2142194" y="359096"/>
                  <a:pt x="2140224" y="355801"/>
                </a:cubicBezTo>
                <a:cubicBezTo>
                  <a:pt x="2137144" y="347233"/>
                  <a:pt x="2141282" y="344730"/>
                  <a:pt x="2126362" y="331060"/>
                </a:cubicBezTo>
                <a:cubicBezTo>
                  <a:pt x="2120733" y="324742"/>
                  <a:pt x="2115493" y="318087"/>
                  <a:pt x="2110671" y="311134"/>
                </a:cubicBezTo>
                <a:cubicBezTo>
                  <a:pt x="2107735" y="307274"/>
                  <a:pt x="2104518" y="303639"/>
                  <a:pt x="2101044" y="300255"/>
                </a:cubicBezTo>
                <a:cubicBezTo>
                  <a:pt x="2091225" y="293036"/>
                  <a:pt x="2082465" y="283025"/>
                  <a:pt x="2079192" y="281002"/>
                </a:cubicBezTo>
                <a:cubicBezTo>
                  <a:pt x="2078037" y="280329"/>
                  <a:pt x="2071491" y="295924"/>
                  <a:pt x="2064079" y="303914"/>
                </a:cubicBezTo>
                <a:cubicBezTo>
                  <a:pt x="2056666" y="311904"/>
                  <a:pt x="2051276" y="315658"/>
                  <a:pt x="2042226" y="325284"/>
                </a:cubicBezTo>
                <a:cubicBezTo>
                  <a:pt x="2035622" y="331138"/>
                  <a:pt x="2028027" y="335768"/>
                  <a:pt x="2019797" y="338954"/>
                </a:cubicBezTo>
                <a:cubicBezTo>
                  <a:pt x="2016042" y="341457"/>
                  <a:pt x="2007475" y="345307"/>
                  <a:pt x="2003143" y="348003"/>
                </a:cubicBezTo>
                <a:cubicBezTo>
                  <a:pt x="1998811" y="350698"/>
                  <a:pt x="1991206" y="350313"/>
                  <a:pt x="1987837" y="351950"/>
                </a:cubicBezTo>
                <a:cubicBezTo>
                  <a:pt x="1985169" y="352993"/>
                  <a:pt x="1982326" y="353516"/>
                  <a:pt x="1979462" y="353491"/>
                </a:cubicBezTo>
                <a:cubicBezTo>
                  <a:pt x="1977151" y="353105"/>
                  <a:pt x="1975515" y="349832"/>
                  <a:pt x="1973782" y="348581"/>
                </a:cubicBezTo>
                <a:cubicBezTo>
                  <a:pt x="1972049" y="347330"/>
                  <a:pt x="1972049" y="341072"/>
                  <a:pt x="1969450" y="339916"/>
                </a:cubicBezTo>
                <a:cubicBezTo>
                  <a:pt x="1966942" y="339301"/>
                  <a:pt x="1964494" y="338463"/>
                  <a:pt x="1962134" y="337414"/>
                </a:cubicBezTo>
                <a:cubicBezTo>
                  <a:pt x="1960594" y="335970"/>
                  <a:pt x="1961845" y="333563"/>
                  <a:pt x="1966851" y="331927"/>
                </a:cubicBezTo>
                <a:cubicBezTo>
                  <a:pt x="1970843" y="330572"/>
                  <a:pt x="1974512" y="328409"/>
                  <a:pt x="1977632" y="325573"/>
                </a:cubicBezTo>
                <a:cubicBezTo>
                  <a:pt x="1980279" y="323995"/>
                  <a:pt x="1982762" y="322156"/>
                  <a:pt x="1985045" y="320086"/>
                </a:cubicBezTo>
                <a:cubicBezTo>
                  <a:pt x="1985912" y="319027"/>
                  <a:pt x="1988992" y="318546"/>
                  <a:pt x="1990244" y="317776"/>
                </a:cubicBezTo>
                <a:cubicBezTo>
                  <a:pt x="2002461" y="307421"/>
                  <a:pt x="2014034" y="296330"/>
                  <a:pt x="2024899" y="284565"/>
                </a:cubicBezTo>
                <a:cubicBezTo>
                  <a:pt x="2031111" y="277871"/>
                  <a:pt x="2035690" y="269833"/>
                  <a:pt x="2038280" y="261076"/>
                </a:cubicBezTo>
                <a:cubicBezTo>
                  <a:pt x="2039919" y="258116"/>
                  <a:pt x="2040872" y="254826"/>
                  <a:pt x="2041071" y="251450"/>
                </a:cubicBezTo>
                <a:cubicBezTo>
                  <a:pt x="2040782" y="249909"/>
                  <a:pt x="2036161" y="251450"/>
                  <a:pt x="2034140" y="251450"/>
                </a:cubicBezTo>
                <a:cubicBezTo>
                  <a:pt x="2032119" y="251450"/>
                  <a:pt x="2030867" y="251353"/>
                  <a:pt x="2028845" y="251450"/>
                </a:cubicBezTo>
                <a:cubicBezTo>
                  <a:pt x="2026824" y="251546"/>
                  <a:pt x="2024032" y="253375"/>
                  <a:pt x="2021722" y="253375"/>
                </a:cubicBezTo>
                <a:cubicBezTo>
                  <a:pt x="2019509" y="254145"/>
                  <a:pt x="2017100" y="254145"/>
                  <a:pt x="2014887" y="253375"/>
                </a:cubicBezTo>
                <a:cubicBezTo>
                  <a:pt x="2011228" y="252220"/>
                  <a:pt x="2009303" y="249139"/>
                  <a:pt x="2004393" y="248465"/>
                </a:cubicBezTo>
                <a:cubicBezTo>
                  <a:pt x="1997770" y="246115"/>
                  <a:pt x="1993038" y="240229"/>
                  <a:pt x="1992168" y="233255"/>
                </a:cubicBezTo>
                <a:cubicBezTo>
                  <a:pt x="1991337" y="229685"/>
                  <a:pt x="1992606" y="225953"/>
                  <a:pt x="1995441" y="223628"/>
                </a:cubicBezTo>
                <a:cubicBezTo>
                  <a:pt x="1997944" y="221800"/>
                  <a:pt x="1999196" y="219201"/>
                  <a:pt x="2001218" y="217660"/>
                </a:cubicBezTo>
                <a:cubicBezTo>
                  <a:pt x="2003239" y="216120"/>
                  <a:pt x="2006897" y="215927"/>
                  <a:pt x="2008534" y="214869"/>
                </a:cubicBezTo>
                <a:cubicBezTo>
                  <a:pt x="2010170" y="213810"/>
                  <a:pt x="2011903" y="211885"/>
                  <a:pt x="2014694" y="210825"/>
                </a:cubicBezTo>
                <a:cubicBezTo>
                  <a:pt x="2017486" y="209766"/>
                  <a:pt x="2024610" y="210825"/>
                  <a:pt x="2029712" y="210825"/>
                </a:cubicBezTo>
                <a:cubicBezTo>
                  <a:pt x="2038482" y="209673"/>
                  <a:pt x="2046911" y="206689"/>
                  <a:pt x="2054452" y="202065"/>
                </a:cubicBezTo>
                <a:cubicBezTo>
                  <a:pt x="2054190" y="194194"/>
                  <a:pt x="2055807" y="186373"/>
                  <a:pt x="2059169" y="179251"/>
                </a:cubicBezTo>
                <a:cubicBezTo>
                  <a:pt x="2060307" y="174523"/>
                  <a:pt x="2060858" y="169674"/>
                  <a:pt x="2060805" y="164811"/>
                </a:cubicBezTo>
                <a:cubicBezTo>
                  <a:pt x="2061334" y="160665"/>
                  <a:pt x="2061105" y="156457"/>
                  <a:pt x="2060132" y="152392"/>
                </a:cubicBezTo>
                <a:cubicBezTo>
                  <a:pt x="2060035" y="148927"/>
                  <a:pt x="2061960" y="148542"/>
                  <a:pt x="2063983" y="147965"/>
                </a:cubicBezTo>
                <a:cubicBezTo>
                  <a:pt x="2070336" y="146231"/>
                  <a:pt x="2070240" y="148639"/>
                  <a:pt x="2073609" y="148735"/>
                </a:cubicBezTo>
                <a:cubicBezTo>
                  <a:pt x="2076978" y="148831"/>
                  <a:pt x="2077556" y="145750"/>
                  <a:pt x="2081117" y="146328"/>
                </a:cubicBezTo>
                <a:close/>
                <a:moveTo>
                  <a:pt x="748621" y="143248"/>
                </a:moveTo>
                <a:cubicBezTo>
                  <a:pt x="750449" y="143441"/>
                  <a:pt x="752567" y="146522"/>
                  <a:pt x="755744" y="147195"/>
                </a:cubicBezTo>
                <a:cubicBezTo>
                  <a:pt x="758920" y="147869"/>
                  <a:pt x="763445" y="147773"/>
                  <a:pt x="767102" y="148447"/>
                </a:cubicBezTo>
                <a:cubicBezTo>
                  <a:pt x="769029" y="148447"/>
                  <a:pt x="776729" y="148447"/>
                  <a:pt x="778655" y="148447"/>
                </a:cubicBezTo>
                <a:cubicBezTo>
                  <a:pt x="781258" y="148606"/>
                  <a:pt x="783805" y="149258"/>
                  <a:pt x="786163" y="150372"/>
                </a:cubicBezTo>
                <a:cubicBezTo>
                  <a:pt x="787318" y="151046"/>
                  <a:pt x="791362" y="151912"/>
                  <a:pt x="792805" y="153549"/>
                </a:cubicBezTo>
                <a:cubicBezTo>
                  <a:pt x="796075" y="156580"/>
                  <a:pt x="798525" y="160388"/>
                  <a:pt x="799929" y="164619"/>
                </a:cubicBezTo>
                <a:lnTo>
                  <a:pt x="798677" y="165100"/>
                </a:lnTo>
                <a:cubicBezTo>
                  <a:pt x="799159" y="168566"/>
                  <a:pt x="798100" y="169721"/>
                  <a:pt x="798100" y="172417"/>
                </a:cubicBezTo>
                <a:cubicBezTo>
                  <a:pt x="798525" y="176127"/>
                  <a:pt x="798525" y="179873"/>
                  <a:pt x="798100" y="183583"/>
                </a:cubicBezTo>
                <a:cubicBezTo>
                  <a:pt x="797619" y="185509"/>
                  <a:pt x="794731" y="190225"/>
                  <a:pt x="792420" y="195713"/>
                </a:cubicBezTo>
                <a:cubicBezTo>
                  <a:pt x="791599" y="199844"/>
                  <a:pt x="791053" y="204024"/>
                  <a:pt x="790784" y="208227"/>
                </a:cubicBezTo>
                <a:cubicBezTo>
                  <a:pt x="790688" y="214099"/>
                  <a:pt x="790399" y="218432"/>
                  <a:pt x="789533" y="230946"/>
                </a:cubicBezTo>
                <a:cubicBezTo>
                  <a:pt x="789340" y="235181"/>
                  <a:pt x="788185" y="239128"/>
                  <a:pt x="787510" y="244808"/>
                </a:cubicBezTo>
                <a:cubicBezTo>
                  <a:pt x="787222" y="246925"/>
                  <a:pt x="786644" y="252894"/>
                  <a:pt x="786644" y="256552"/>
                </a:cubicBezTo>
                <a:cubicBezTo>
                  <a:pt x="786548" y="262039"/>
                  <a:pt x="789051" y="263099"/>
                  <a:pt x="789340" y="264542"/>
                </a:cubicBezTo>
                <a:cubicBezTo>
                  <a:pt x="789629" y="265986"/>
                  <a:pt x="789725" y="266275"/>
                  <a:pt x="790110" y="269162"/>
                </a:cubicBezTo>
                <a:cubicBezTo>
                  <a:pt x="790495" y="272051"/>
                  <a:pt x="792132" y="273398"/>
                  <a:pt x="791650" y="276383"/>
                </a:cubicBezTo>
                <a:cubicBezTo>
                  <a:pt x="791169" y="279367"/>
                  <a:pt x="788666" y="284373"/>
                  <a:pt x="787318" y="291881"/>
                </a:cubicBezTo>
                <a:cubicBezTo>
                  <a:pt x="786619" y="295294"/>
                  <a:pt x="784660" y="298319"/>
                  <a:pt x="781832" y="300352"/>
                </a:cubicBezTo>
                <a:cubicBezTo>
                  <a:pt x="776945" y="304442"/>
                  <a:pt x="771415" y="307695"/>
                  <a:pt x="765466" y="309979"/>
                </a:cubicBezTo>
                <a:cubicBezTo>
                  <a:pt x="758920" y="312097"/>
                  <a:pt x="754877" y="321145"/>
                  <a:pt x="751123" y="323552"/>
                </a:cubicBezTo>
                <a:cubicBezTo>
                  <a:pt x="746224" y="326126"/>
                  <a:pt x="741177" y="328408"/>
                  <a:pt x="736010" y="330387"/>
                </a:cubicBezTo>
                <a:cubicBezTo>
                  <a:pt x="729123" y="333356"/>
                  <a:pt x="722652" y="337207"/>
                  <a:pt x="716757" y="341843"/>
                </a:cubicBezTo>
                <a:cubicBezTo>
                  <a:pt x="712973" y="343874"/>
                  <a:pt x="709009" y="345550"/>
                  <a:pt x="704916" y="346848"/>
                </a:cubicBezTo>
                <a:cubicBezTo>
                  <a:pt x="699122" y="351766"/>
                  <a:pt x="692941" y="356208"/>
                  <a:pt x="686433" y="360133"/>
                </a:cubicBezTo>
                <a:cubicBezTo>
                  <a:pt x="682678" y="361770"/>
                  <a:pt x="678155" y="353202"/>
                  <a:pt x="674592" y="349448"/>
                </a:cubicBezTo>
                <a:cubicBezTo>
                  <a:pt x="672211" y="347298"/>
                  <a:pt x="669669" y="345335"/>
                  <a:pt x="666988" y="343576"/>
                </a:cubicBezTo>
                <a:cubicBezTo>
                  <a:pt x="664870" y="341843"/>
                  <a:pt x="665640" y="336933"/>
                  <a:pt x="664870" y="333949"/>
                </a:cubicBezTo>
                <a:cubicBezTo>
                  <a:pt x="664100" y="330965"/>
                  <a:pt x="662174" y="326921"/>
                  <a:pt x="662174" y="325574"/>
                </a:cubicBezTo>
                <a:cubicBezTo>
                  <a:pt x="662373" y="322747"/>
                  <a:pt x="664167" y="320281"/>
                  <a:pt x="666795" y="319220"/>
                </a:cubicBezTo>
                <a:cubicBezTo>
                  <a:pt x="668913" y="318546"/>
                  <a:pt x="671897" y="319509"/>
                  <a:pt x="673919" y="318546"/>
                </a:cubicBezTo>
                <a:cubicBezTo>
                  <a:pt x="677784" y="316674"/>
                  <a:pt x="681486" y="314485"/>
                  <a:pt x="684989" y="312000"/>
                </a:cubicBezTo>
                <a:cubicBezTo>
                  <a:pt x="688675" y="309882"/>
                  <a:pt x="692671" y="308356"/>
                  <a:pt x="696830" y="307476"/>
                </a:cubicBezTo>
                <a:cubicBezTo>
                  <a:pt x="703923" y="304178"/>
                  <a:pt x="710776" y="300382"/>
                  <a:pt x="717334" y="296117"/>
                </a:cubicBezTo>
                <a:cubicBezTo>
                  <a:pt x="720703" y="294287"/>
                  <a:pt x="726960" y="291208"/>
                  <a:pt x="726960" y="286490"/>
                </a:cubicBezTo>
                <a:cubicBezTo>
                  <a:pt x="727224" y="279234"/>
                  <a:pt x="727031" y="271967"/>
                  <a:pt x="726383" y="264735"/>
                </a:cubicBezTo>
                <a:cubicBezTo>
                  <a:pt x="725324" y="262520"/>
                  <a:pt x="721280" y="261654"/>
                  <a:pt x="721281" y="261654"/>
                </a:cubicBezTo>
                <a:cubicBezTo>
                  <a:pt x="718155" y="262563"/>
                  <a:pt x="714909" y="262985"/>
                  <a:pt x="711655" y="262906"/>
                </a:cubicBezTo>
                <a:cubicBezTo>
                  <a:pt x="708559" y="263764"/>
                  <a:pt x="705534" y="264858"/>
                  <a:pt x="702606" y="266178"/>
                </a:cubicBezTo>
                <a:cubicBezTo>
                  <a:pt x="700776" y="267045"/>
                  <a:pt x="697504" y="267911"/>
                  <a:pt x="695770" y="267045"/>
                </a:cubicBezTo>
                <a:cubicBezTo>
                  <a:pt x="693804" y="266526"/>
                  <a:pt x="692177" y="265146"/>
                  <a:pt x="691343" y="263291"/>
                </a:cubicBezTo>
                <a:cubicBezTo>
                  <a:pt x="690085" y="259698"/>
                  <a:pt x="689402" y="255929"/>
                  <a:pt x="689322" y="252124"/>
                </a:cubicBezTo>
                <a:cubicBezTo>
                  <a:pt x="688169" y="249678"/>
                  <a:pt x="687514" y="247027"/>
                  <a:pt x="687395" y="244327"/>
                </a:cubicBezTo>
                <a:cubicBezTo>
                  <a:pt x="688278" y="239114"/>
                  <a:pt x="688569" y="233817"/>
                  <a:pt x="688262" y="228539"/>
                </a:cubicBezTo>
                <a:cubicBezTo>
                  <a:pt x="688262" y="222281"/>
                  <a:pt x="693460" y="220164"/>
                  <a:pt x="697889" y="219394"/>
                </a:cubicBezTo>
                <a:cubicBezTo>
                  <a:pt x="702316" y="218624"/>
                  <a:pt x="706263" y="215350"/>
                  <a:pt x="710692" y="215351"/>
                </a:cubicBezTo>
                <a:cubicBezTo>
                  <a:pt x="713915" y="215449"/>
                  <a:pt x="717141" y="215224"/>
                  <a:pt x="720318" y="214677"/>
                </a:cubicBezTo>
                <a:cubicBezTo>
                  <a:pt x="724881" y="213357"/>
                  <a:pt x="729226" y="211379"/>
                  <a:pt x="733218" y="208805"/>
                </a:cubicBezTo>
                <a:cubicBezTo>
                  <a:pt x="735721" y="205147"/>
                  <a:pt x="739475" y="202836"/>
                  <a:pt x="739475" y="197060"/>
                </a:cubicBezTo>
                <a:cubicBezTo>
                  <a:pt x="740052" y="186183"/>
                  <a:pt x="743422" y="181369"/>
                  <a:pt x="743422" y="171743"/>
                </a:cubicBezTo>
                <a:cubicBezTo>
                  <a:pt x="743854" y="165594"/>
                  <a:pt x="741483" y="159578"/>
                  <a:pt x="736972" y="155378"/>
                </a:cubicBezTo>
                <a:cubicBezTo>
                  <a:pt x="736058" y="153973"/>
                  <a:pt x="736058" y="152162"/>
                  <a:pt x="736972" y="150757"/>
                </a:cubicBezTo>
                <a:cubicBezTo>
                  <a:pt x="739646" y="149270"/>
                  <a:pt x="742080" y="147388"/>
                  <a:pt x="744192" y="145173"/>
                </a:cubicBezTo>
                <a:cubicBezTo>
                  <a:pt x="745173" y="143732"/>
                  <a:pt x="746896" y="142983"/>
                  <a:pt x="748621" y="143248"/>
                </a:cubicBezTo>
                <a:close/>
                <a:moveTo>
                  <a:pt x="885317" y="130445"/>
                </a:moveTo>
                <a:cubicBezTo>
                  <a:pt x="889744" y="130637"/>
                  <a:pt x="890322" y="133140"/>
                  <a:pt x="892344" y="134584"/>
                </a:cubicBezTo>
                <a:cubicBezTo>
                  <a:pt x="894190" y="135425"/>
                  <a:pt x="896187" y="135884"/>
                  <a:pt x="898215" y="135931"/>
                </a:cubicBezTo>
                <a:cubicBezTo>
                  <a:pt x="900045" y="136220"/>
                  <a:pt x="901777" y="138820"/>
                  <a:pt x="902740" y="141033"/>
                </a:cubicBezTo>
                <a:cubicBezTo>
                  <a:pt x="904882" y="145463"/>
                  <a:pt x="906125" y="150273"/>
                  <a:pt x="906398" y="155184"/>
                </a:cubicBezTo>
                <a:cubicBezTo>
                  <a:pt x="906013" y="165677"/>
                  <a:pt x="898601" y="167987"/>
                  <a:pt x="895905" y="174437"/>
                </a:cubicBezTo>
                <a:cubicBezTo>
                  <a:pt x="894846" y="177553"/>
                  <a:pt x="894167" y="180785"/>
                  <a:pt x="893884" y="184064"/>
                </a:cubicBezTo>
                <a:cubicBezTo>
                  <a:pt x="894846" y="189359"/>
                  <a:pt x="900237" y="190803"/>
                  <a:pt x="902547" y="187048"/>
                </a:cubicBezTo>
                <a:cubicBezTo>
                  <a:pt x="906880" y="186086"/>
                  <a:pt x="908227" y="183583"/>
                  <a:pt x="911211" y="182138"/>
                </a:cubicBezTo>
                <a:cubicBezTo>
                  <a:pt x="914196" y="180695"/>
                  <a:pt x="918432" y="185508"/>
                  <a:pt x="925170" y="187048"/>
                </a:cubicBezTo>
                <a:cubicBezTo>
                  <a:pt x="928924" y="187914"/>
                  <a:pt x="930464" y="197252"/>
                  <a:pt x="932967" y="201584"/>
                </a:cubicBezTo>
                <a:cubicBezTo>
                  <a:pt x="934098" y="204932"/>
                  <a:pt x="934650" y="208448"/>
                  <a:pt x="934603" y="211981"/>
                </a:cubicBezTo>
                <a:cubicBezTo>
                  <a:pt x="934470" y="214653"/>
                  <a:pt x="932518" y="216885"/>
                  <a:pt x="929886" y="217372"/>
                </a:cubicBezTo>
                <a:cubicBezTo>
                  <a:pt x="926518" y="218142"/>
                  <a:pt x="924495" y="218623"/>
                  <a:pt x="920260" y="219874"/>
                </a:cubicBezTo>
                <a:cubicBezTo>
                  <a:pt x="917096" y="221240"/>
                  <a:pt x="914246" y="223238"/>
                  <a:pt x="911886" y="225746"/>
                </a:cubicBezTo>
                <a:cubicBezTo>
                  <a:pt x="908131" y="228442"/>
                  <a:pt x="904183" y="229020"/>
                  <a:pt x="900141" y="232292"/>
                </a:cubicBezTo>
                <a:cubicBezTo>
                  <a:pt x="894580" y="236522"/>
                  <a:pt x="888231" y="239598"/>
                  <a:pt x="881466" y="241341"/>
                </a:cubicBezTo>
                <a:cubicBezTo>
                  <a:pt x="878010" y="247729"/>
                  <a:pt x="875819" y="254724"/>
                  <a:pt x="875016" y="261942"/>
                </a:cubicBezTo>
                <a:cubicBezTo>
                  <a:pt x="874582" y="265164"/>
                  <a:pt x="874812" y="268439"/>
                  <a:pt x="875690" y="271568"/>
                </a:cubicBezTo>
                <a:cubicBezTo>
                  <a:pt x="877326" y="277344"/>
                  <a:pt x="875882" y="282832"/>
                  <a:pt x="880888" y="288608"/>
                </a:cubicBezTo>
                <a:cubicBezTo>
                  <a:pt x="884779" y="292280"/>
                  <a:pt x="889803" y="294520"/>
                  <a:pt x="895135" y="294961"/>
                </a:cubicBezTo>
                <a:cubicBezTo>
                  <a:pt x="898577" y="295020"/>
                  <a:pt x="902000" y="295473"/>
                  <a:pt x="905340" y="296309"/>
                </a:cubicBezTo>
                <a:cubicBezTo>
                  <a:pt x="907682" y="297086"/>
                  <a:pt x="910103" y="297602"/>
                  <a:pt x="912559" y="297849"/>
                </a:cubicBezTo>
                <a:cubicBezTo>
                  <a:pt x="914697" y="299295"/>
                  <a:pt x="917131" y="300249"/>
                  <a:pt x="919683" y="300641"/>
                </a:cubicBezTo>
                <a:cubicBezTo>
                  <a:pt x="923441" y="300485"/>
                  <a:pt x="927202" y="300874"/>
                  <a:pt x="930849" y="301796"/>
                </a:cubicBezTo>
                <a:lnTo>
                  <a:pt x="931330" y="301988"/>
                </a:lnTo>
                <a:cubicBezTo>
                  <a:pt x="936240" y="304965"/>
                  <a:pt x="938746" y="310709"/>
                  <a:pt x="937587" y="316332"/>
                </a:cubicBezTo>
                <a:cubicBezTo>
                  <a:pt x="936025" y="321758"/>
                  <a:pt x="934160" y="327092"/>
                  <a:pt x="932005" y="332311"/>
                </a:cubicBezTo>
                <a:cubicBezTo>
                  <a:pt x="930656" y="336547"/>
                  <a:pt x="929790" y="340976"/>
                  <a:pt x="927384" y="342805"/>
                </a:cubicBezTo>
                <a:cubicBezTo>
                  <a:pt x="924977" y="344633"/>
                  <a:pt x="918817" y="343286"/>
                  <a:pt x="915351" y="344633"/>
                </a:cubicBezTo>
                <a:cubicBezTo>
                  <a:pt x="911594" y="346241"/>
                  <a:pt x="907588" y="347186"/>
                  <a:pt x="903510" y="347425"/>
                </a:cubicBezTo>
                <a:cubicBezTo>
                  <a:pt x="900622" y="347425"/>
                  <a:pt x="897060" y="344633"/>
                  <a:pt x="895231" y="343863"/>
                </a:cubicBezTo>
                <a:cubicBezTo>
                  <a:pt x="891083" y="342628"/>
                  <a:pt x="886736" y="342203"/>
                  <a:pt x="882428" y="342612"/>
                </a:cubicBezTo>
                <a:cubicBezTo>
                  <a:pt x="878963" y="342612"/>
                  <a:pt x="869817" y="342612"/>
                  <a:pt x="869817" y="342612"/>
                </a:cubicBezTo>
                <a:cubicBezTo>
                  <a:pt x="867892" y="342612"/>
                  <a:pt x="863753" y="340398"/>
                  <a:pt x="859133" y="339531"/>
                </a:cubicBezTo>
                <a:cubicBezTo>
                  <a:pt x="854512" y="338665"/>
                  <a:pt x="846907" y="339723"/>
                  <a:pt x="843537" y="338665"/>
                </a:cubicBezTo>
                <a:cubicBezTo>
                  <a:pt x="840696" y="337643"/>
                  <a:pt x="838032" y="336181"/>
                  <a:pt x="835644" y="334333"/>
                </a:cubicBezTo>
                <a:cubicBezTo>
                  <a:pt x="832652" y="330791"/>
                  <a:pt x="830189" y="326836"/>
                  <a:pt x="828328" y="322589"/>
                </a:cubicBezTo>
                <a:cubicBezTo>
                  <a:pt x="827628" y="318067"/>
                  <a:pt x="827305" y="313495"/>
                  <a:pt x="827365" y="308919"/>
                </a:cubicBezTo>
                <a:cubicBezTo>
                  <a:pt x="826980" y="306320"/>
                  <a:pt x="823995" y="294576"/>
                  <a:pt x="823995" y="292650"/>
                </a:cubicBezTo>
                <a:lnTo>
                  <a:pt x="823322" y="282447"/>
                </a:lnTo>
                <a:cubicBezTo>
                  <a:pt x="823312" y="279197"/>
                  <a:pt x="822893" y="275963"/>
                  <a:pt x="822071" y="272820"/>
                </a:cubicBezTo>
                <a:cubicBezTo>
                  <a:pt x="820874" y="267875"/>
                  <a:pt x="820356" y="262791"/>
                  <a:pt x="820530" y="257707"/>
                </a:cubicBezTo>
                <a:cubicBezTo>
                  <a:pt x="820434" y="249813"/>
                  <a:pt x="822744" y="248562"/>
                  <a:pt x="824573" y="233351"/>
                </a:cubicBezTo>
                <a:cubicBezTo>
                  <a:pt x="824765" y="231811"/>
                  <a:pt x="827943" y="227190"/>
                  <a:pt x="827943" y="225746"/>
                </a:cubicBezTo>
                <a:cubicBezTo>
                  <a:pt x="828520" y="218238"/>
                  <a:pt x="830156" y="218334"/>
                  <a:pt x="830830" y="213232"/>
                </a:cubicBezTo>
                <a:cubicBezTo>
                  <a:pt x="831504" y="208130"/>
                  <a:pt x="833526" y="201970"/>
                  <a:pt x="833526" y="200429"/>
                </a:cubicBezTo>
                <a:cubicBezTo>
                  <a:pt x="834681" y="192631"/>
                  <a:pt x="834681" y="182524"/>
                  <a:pt x="834682" y="180502"/>
                </a:cubicBezTo>
                <a:cubicBezTo>
                  <a:pt x="835068" y="176343"/>
                  <a:pt x="836040" y="172260"/>
                  <a:pt x="837569" y="168372"/>
                </a:cubicBezTo>
                <a:cubicBezTo>
                  <a:pt x="839356" y="162050"/>
                  <a:pt x="840738" y="155619"/>
                  <a:pt x="841709" y="149119"/>
                </a:cubicBezTo>
                <a:cubicBezTo>
                  <a:pt x="841384" y="144719"/>
                  <a:pt x="841546" y="140296"/>
                  <a:pt x="842190" y="135931"/>
                </a:cubicBezTo>
                <a:cubicBezTo>
                  <a:pt x="843537" y="131311"/>
                  <a:pt x="845944" y="130541"/>
                  <a:pt x="849794" y="130541"/>
                </a:cubicBezTo>
                <a:cubicBezTo>
                  <a:pt x="851527" y="130445"/>
                  <a:pt x="856629" y="132466"/>
                  <a:pt x="859421" y="132563"/>
                </a:cubicBezTo>
                <a:cubicBezTo>
                  <a:pt x="862213" y="132659"/>
                  <a:pt x="866064" y="130734"/>
                  <a:pt x="867989" y="130734"/>
                </a:cubicBezTo>
                <a:cubicBezTo>
                  <a:pt x="870585" y="131087"/>
                  <a:pt x="873157" y="131602"/>
                  <a:pt x="875690" y="132274"/>
                </a:cubicBezTo>
                <a:cubicBezTo>
                  <a:pt x="878845" y="131412"/>
                  <a:pt x="882064" y="130800"/>
                  <a:pt x="885317" y="130445"/>
                </a:cubicBezTo>
                <a:close/>
                <a:moveTo>
                  <a:pt x="279933" y="129944"/>
                </a:moveTo>
                <a:cubicBezTo>
                  <a:pt x="276426" y="129944"/>
                  <a:pt x="275156" y="133892"/>
                  <a:pt x="274410" y="137758"/>
                </a:cubicBezTo>
                <a:lnTo>
                  <a:pt x="274410" y="138145"/>
                </a:lnTo>
                <a:cubicBezTo>
                  <a:pt x="274051" y="140160"/>
                  <a:pt x="269744" y="162250"/>
                  <a:pt x="269744" y="162250"/>
                </a:cubicBezTo>
                <a:lnTo>
                  <a:pt x="269385" y="164045"/>
                </a:lnTo>
                <a:lnTo>
                  <a:pt x="265961" y="164045"/>
                </a:lnTo>
                <a:cubicBezTo>
                  <a:pt x="237517" y="164161"/>
                  <a:pt x="209215" y="160077"/>
                  <a:pt x="181965" y="151923"/>
                </a:cubicBezTo>
                <a:cubicBezTo>
                  <a:pt x="182591" y="158520"/>
                  <a:pt x="185135" y="164788"/>
                  <a:pt x="189282" y="169954"/>
                </a:cubicBezTo>
                <a:cubicBezTo>
                  <a:pt x="194451" y="176120"/>
                  <a:pt x="201439" y="180488"/>
                  <a:pt x="209245" y="182435"/>
                </a:cubicBezTo>
                <a:lnTo>
                  <a:pt x="210902" y="182766"/>
                </a:lnTo>
                <a:lnTo>
                  <a:pt x="210902" y="184450"/>
                </a:lnTo>
                <a:lnTo>
                  <a:pt x="211012" y="184450"/>
                </a:lnTo>
                <a:cubicBezTo>
                  <a:pt x="211623" y="190078"/>
                  <a:pt x="214216" y="195305"/>
                  <a:pt x="218330" y="199195"/>
                </a:cubicBezTo>
                <a:cubicBezTo>
                  <a:pt x="222792" y="202489"/>
                  <a:pt x="228220" y="204207"/>
                  <a:pt x="233765" y="204083"/>
                </a:cubicBezTo>
                <a:cubicBezTo>
                  <a:pt x="235035" y="204083"/>
                  <a:pt x="235836" y="204083"/>
                  <a:pt x="235836" y="204083"/>
                </a:cubicBezTo>
                <a:lnTo>
                  <a:pt x="237575" y="203862"/>
                </a:lnTo>
                <a:lnTo>
                  <a:pt x="238183" y="205491"/>
                </a:lnTo>
                <a:cubicBezTo>
                  <a:pt x="240486" y="210179"/>
                  <a:pt x="244688" y="213659"/>
                  <a:pt x="249725" y="215045"/>
                </a:cubicBezTo>
                <a:cubicBezTo>
                  <a:pt x="251638" y="215638"/>
                  <a:pt x="253632" y="215936"/>
                  <a:pt x="255634" y="215928"/>
                </a:cubicBezTo>
                <a:cubicBezTo>
                  <a:pt x="258240" y="215925"/>
                  <a:pt x="260828" y="215475"/>
                  <a:pt x="263282" y="214603"/>
                </a:cubicBezTo>
                <a:lnTo>
                  <a:pt x="267341" y="212918"/>
                </a:lnTo>
                <a:lnTo>
                  <a:pt x="261377" y="237300"/>
                </a:lnTo>
                <a:lnTo>
                  <a:pt x="298930" y="237300"/>
                </a:lnTo>
                <a:lnTo>
                  <a:pt x="292938" y="212891"/>
                </a:lnTo>
                <a:lnTo>
                  <a:pt x="297024" y="214603"/>
                </a:lnTo>
                <a:cubicBezTo>
                  <a:pt x="299471" y="215478"/>
                  <a:pt x="302047" y="215928"/>
                  <a:pt x="304645" y="215928"/>
                </a:cubicBezTo>
                <a:cubicBezTo>
                  <a:pt x="306647" y="215934"/>
                  <a:pt x="308641" y="215638"/>
                  <a:pt x="310555" y="215045"/>
                </a:cubicBezTo>
                <a:cubicBezTo>
                  <a:pt x="315594" y="213661"/>
                  <a:pt x="319796" y="210182"/>
                  <a:pt x="322096" y="205491"/>
                </a:cubicBezTo>
                <a:lnTo>
                  <a:pt x="322704" y="203862"/>
                </a:lnTo>
                <a:lnTo>
                  <a:pt x="324443" y="204083"/>
                </a:lnTo>
                <a:cubicBezTo>
                  <a:pt x="324443" y="204083"/>
                  <a:pt x="325244" y="204083"/>
                  <a:pt x="326514" y="204083"/>
                </a:cubicBezTo>
                <a:cubicBezTo>
                  <a:pt x="332059" y="204207"/>
                  <a:pt x="337487" y="202489"/>
                  <a:pt x="341950" y="199195"/>
                </a:cubicBezTo>
                <a:cubicBezTo>
                  <a:pt x="346091" y="195316"/>
                  <a:pt x="348692" y="190069"/>
                  <a:pt x="349267" y="184423"/>
                </a:cubicBezTo>
                <a:lnTo>
                  <a:pt x="349267" y="182766"/>
                </a:lnTo>
                <a:lnTo>
                  <a:pt x="350923" y="182435"/>
                </a:lnTo>
                <a:cubicBezTo>
                  <a:pt x="358707" y="180458"/>
                  <a:pt x="365679" y="176092"/>
                  <a:pt x="370859" y="169954"/>
                </a:cubicBezTo>
                <a:cubicBezTo>
                  <a:pt x="375007" y="164788"/>
                  <a:pt x="377550" y="158520"/>
                  <a:pt x="378177" y="151923"/>
                </a:cubicBezTo>
                <a:cubicBezTo>
                  <a:pt x="350954" y="160069"/>
                  <a:pt x="322679" y="164153"/>
                  <a:pt x="294263" y="164045"/>
                </a:cubicBezTo>
                <a:lnTo>
                  <a:pt x="290839" y="164045"/>
                </a:lnTo>
                <a:lnTo>
                  <a:pt x="290480" y="162250"/>
                </a:lnTo>
                <a:cubicBezTo>
                  <a:pt x="290480" y="162250"/>
                  <a:pt x="286201" y="140050"/>
                  <a:pt x="285814" y="138145"/>
                </a:cubicBezTo>
                <a:lnTo>
                  <a:pt x="285814" y="137758"/>
                </a:lnTo>
                <a:cubicBezTo>
                  <a:pt x="285096" y="133892"/>
                  <a:pt x="283853" y="129944"/>
                  <a:pt x="280292" y="129944"/>
                </a:cubicBezTo>
                <a:close/>
                <a:moveTo>
                  <a:pt x="323367" y="128977"/>
                </a:moveTo>
                <a:cubicBezTo>
                  <a:pt x="327476" y="130404"/>
                  <a:pt x="331178" y="132801"/>
                  <a:pt x="334163" y="135963"/>
                </a:cubicBezTo>
                <a:cubicBezTo>
                  <a:pt x="329958" y="136874"/>
                  <a:pt x="325631" y="137109"/>
                  <a:pt x="321351" y="136653"/>
                </a:cubicBezTo>
                <a:cubicBezTo>
                  <a:pt x="316050" y="136101"/>
                  <a:pt x="311797" y="129695"/>
                  <a:pt x="311797" y="129695"/>
                </a:cubicBezTo>
                <a:cubicBezTo>
                  <a:pt x="315470" y="128195"/>
                  <a:pt x="319537" y="127941"/>
                  <a:pt x="323367" y="128977"/>
                </a:cubicBezTo>
                <a:close/>
                <a:moveTo>
                  <a:pt x="1541938" y="127750"/>
                </a:moveTo>
                <a:cubicBezTo>
                  <a:pt x="1545500" y="127750"/>
                  <a:pt x="1548388" y="131504"/>
                  <a:pt x="1551565" y="131504"/>
                </a:cubicBezTo>
                <a:cubicBezTo>
                  <a:pt x="1558019" y="131034"/>
                  <a:pt x="1564506" y="131520"/>
                  <a:pt x="1570818" y="132947"/>
                </a:cubicBezTo>
                <a:lnTo>
                  <a:pt x="1571685" y="133429"/>
                </a:lnTo>
                <a:cubicBezTo>
                  <a:pt x="1572840" y="134392"/>
                  <a:pt x="1573610" y="140071"/>
                  <a:pt x="1574957" y="141323"/>
                </a:cubicBezTo>
                <a:cubicBezTo>
                  <a:pt x="1578722" y="144868"/>
                  <a:pt x="1581081" y="149654"/>
                  <a:pt x="1581599" y="154800"/>
                </a:cubicBezTo>
                <a:cubicBezTo>
                  <a:pt x="1581311" y="158650"/>
                  <a:pt x="1576209" y="164811"/>
                  <a:pt x="1576209" y="166255"/>
                </a:cubicBezTo>
                <a:cubicBezTo>
                  <a:pt x="1576494" y="169959"/>
                  <a:pt x="1575618" y="173659"/>
                  <a:pt x="1573706" y="176844"/>
                </a:cubicBezTo>
                <a:cubicBezTo>
                  <a:pt x="1569834" y="182124"/>
                  <a:pt x="1566603" y="187843"/>
                  <a:pt x="1564080" y="193884"/>
                </a:cubicBezTo>
                <a:cubicBezTo>
                  <a:pt x="1563021" y="195905"/>
                  <a:pt x="1556475" y="201103"/>
                  <a:pt x="1555415" y="203510"/>
                </a:cubicBezTo>
                <a:cubicBezTo>
                  <a:pt x="1548869" y="218431"/>
                  <a:pt x="1541553" y="228828"/>
                  <a:pt x="1536162" y="243748"/>
                </a:cubicBezTo>
                <a:cubicBezTo>
                  <a:pt x="1535296" y="246154"/>
                  <a:pt x="1531543" y="251064"/>
                  <a:pt x="1529713" y="250198"/>
                </a:cubicBezTo>
                <a:cubicBezTo>
                  <a:pt x="1527203" y="249069"/>
                  <a:pt x="1524330" y="249069"/>
                  <a:pt x="1521819" y="250198"/>
                </a:cubicBezTo>
                <a:cubicBezTo>
                  <a:pt x="1520568" y="251257"/>
                  <a:pt x="1515273" y="251160"/>
                  <a:pt x="1513540" y="252894"/>
                </a:cubicBezTo>
                <a:cubicBezTo>
                  <a:pt x="1511808" y="254626"/>
                  <a:pt x="1502951" y="253279"/>
                  <a:pt x="1501219" y="256648"/>
                </a:cubicBezTo>
                <a:cubicBezTo>
                  <a:pt x="1499967" y="259735"/>
                  <a:pt x="1499967" y="263188"/>
                  <a:pt x="1501219" y="266275"/>
                </a:cubicBezTo>
                <a:cubicBezTo>
                  <a:pt x="1504011" y="269547"/>
                  <a:pt x="1509690" y="266275"/>
                  <a:pt x="1510845" y="264541"/>
                </a:cubicBezTo>
                <a:cubicBezTo>
                  <a:pt x="1512699" y="262315"/>
                  <a:pt x="1515457" y="261042"/>
                  <a:pt x="1518354" y="261076"/>
                </a:cubicBezTo>
                <a:cubicBezTo>
                  <a:pt x="1521693" y="262534"/>
                  <a:pt x="1525178" y="263632"/>
                  <a:pt x="1528750" y="264349"/>
                </a:cubicBezTo>
                <a:cubicBezTo>
                  <a:pt x="1531121" y="264725"/>
                  <a:pt x="1532872" y="266762"/>
                  <a:pt x="1532890" y="269162"/>
                </a:cubicBezTo>
                <a:cubicBezTo>
                  <a:pt x="1532950" y="273657"/>
                  <a:pt x="1533864" y="278101"/>
                  <a:pt x="1535585" y="282254"/>
                </a:cubicBezTo>
                <a:cubicBezTo>
                  <a:pt x="1535663" y="284184"/>
                  <a:pt x="1535086" y="286083"/>
                  <a:pt x="1533949" y="287645"/>
                </a:cubicBezTo>
                <a:cubicBezTo>
                  <a:pt x="1531033" y="290257"/>
                  <a:pt x="1527799" y="292489"/>
                  <a:pt x="1524323" y="294287"/>
                </a:cubicBezTo>
                <a:cubicBezTo>
                  <a:pt x="1522011" y="295731"/>
                  <a:pt x="1516813" y="296116"/>
                  <a:pt x="1513540" y="298234"/>
                </a:cubicBezTo>
                <a:cubicBezTo>
                  <a:pt x="1511554" y="299725"/>
                  <a:pt x="1510323" y="302012"/>
                  <a:pt x="1510171" y="304491"/>
                </a:cubicBezTo>
                <a:cubicBezTo>
                  <a:pt x="1510171" y="308631"/>
                  <a:pt x="1513348" y="308631"/>
                  <a:pt x="1515369" y="308631"/>
                </a:cubicBezTo>
                <a:cubicBezTo>
                  <a:pt x="1517392" y="308631"/>
                  <a:pt x="1525766" y="305936"/>
                  <a:pt x="1529713" y="305936"/>
                </a:cubicBezTo>
                <a:cubicBezTo>
                  <a:pt x="1533305" y="306116"/>
                  <a:pt x="1536903" y="306116"/>
                  <a:pt x="1540495" y="305936"/>
                </a:cubicBezTo>
                <a:cubicBezTo>
                  <a:pt x="1544792" y="304483"/>
                  <a:pt x="1549255" y="303578"/>
                  <a:pt x="1553779" y="303240"/>
                </a:cubicBezTo>
                <a:cubicBezTo>
                  <a:pt x="1558015" y="304299"/>
                  <a:pt x="1562731" y="300352"/>
                  <a:pt x="1565427" y="303240"/>
                </a:cubicBezTo>
                <a:cubicBezTo>
                  <a:pt x="1565427" y="308246"/>
                  <a:pt x="1575053" y="310556"/>
                  <a:pt x="1575053" y="318353"/>
                </a:cubicBezTo>
                <a:cubicBezTo>
                  <a:pt x="1575053" y="329520"/>
                  <a:pt x="1567641" y="342131"/>
                  <a:pt x="1558015" y="342901"/>
                </a:cubicBezTo>
                <a:cubicBezTo>
                  <a:pt x="1553971" y="343286"/>
                  <a:pt x="1556764" y="340206"/>
                  <a:pt x="1542516" y="340206"/>
                </a:cubicBezTo>
                <a:cubicBezTo>
                  <a:pt x="1529809" y="340398"/>
                  <a:pt x="1518931" y="341264"/>
                  <a:pt x="1516909" y="341264"/>
                </a:cubicBezTo>
                <a:cubicBezTo>
                  <a:pt x="1512241" y="341322"/>
                  <a:pt x="1507576" y="341032"/>
                  <a:pt x="1502951" y="340398"/>
                </a:cubicBezTo>
                <a:cubicBezTo>
                  <a:pt x="1498849" y="340485"/>
                  <a:pt x="1494760" y="340903"/>
                  <a:pt x="1490725" y="341650"/>
                </a:cubicBezTo>
                <a:cubicBezTo>
                  <a:pt x="1486242" y="342803"/>
                  <a:pt x="1481670" y="343576"/>
                  <a:pt x="1477056" y="343960"/>
                </a:cubicBezTo>
                <a:cubicBezTo>
                  <a:pt x="1471337" y="343877"/>
                  <a:pt x="1465664" y="344992"/>
                  <a:pt x="1460403" y="347233"/>
                </a:cubicBezTo>
                <a:cubicBezTo>
                  <a:pt x="1454732" y="348392"/>
                  <a:pt x="1448959" y="348972"/>
                  <a:pt x="1443171" y="348965"/>
                </a:cubicBezTo>
                <a:cubicBezTo>
                  <a:pt x="1437476" y="351390"/>
                  <a:pt x="1431539" y="353198"/>
                  <a:pt x="1425459" y="354356"/>
                </a:cubicBezTo>
                <a:cubicBezTo>
                  <a:pt x="1422185" y="354741"/>
                  <a:pt x="1414581" y="353779"/>
                  <a:pt x="1414292" y="348484"/>
                </a:cubicBezTo>
                <a:cubicBezTo>
                  <a:pt x="1414003" y="343189"/>
                  <a:pt x="1411115" y="340398"/>
                  <a:pt x="1411789" y="333563"/>
                </a:cubicBezTo>
                <a:cubicBezTo>
                  <a:pt x="1412367" y="331541"/>
                  <a:pt x="1412367" y="328269"/>
                  <a:pt x="1412366" y="326729"/>
                </a:cubicBezTo>
                <a:cubicBezTo>
                  <a:pt x="1412384" y="323670"/>
                  <a:pt x="1413759" y="320778"/>
                  <a:pt x="1416120" y="318834"/>
                </a:cubicBezTo>
                <a:cubicBezTo>
                  <a:pt x="1416794" y="318642"/>
                  <a:pt x="1418334" y="315273"/>
                  <a:pt x="1420260" y="315466"/>
                </a:cubicBezTo>
                <a:cubicBezTo>
                  <a:pt x="1422185" y="315658"/>
                  <a:pt x="1422571" y="317968"/>
                  <a:pt x="1425459" y="317968"/>
                </a:cubicBezTo>
                <a:cubicBezTo>
                  <a:pt x="1430713" y="316831"/>
                  <a:pt x="1435817" y="315087"/>
                  <a:pt x="1440669" y="312771"/>
                </a:cubicBezTo>
                <a:cubicBezTo>
                  <a:pt x="1446918" y="309578"/>
                  <a:pt x="1453346" y="306750"/>
                  <a:pt x="1459922" y="304299"/>
                </a:cubicBezTo>
                <a:cubicBezTo>
                  <a:pt x="1462424" y="300737"/>
                  <a:pt x="1458285" y="298908"/>
                  <a:pt x="1456744" y="298908"/>
                </a:cubicBezTo>
                <a:cubicBezTo>
                  <a:pt x="1454077" y="299628"/>
                  <a:pt x="1451233" y="299246"/>
                  <a:pt x="1448851" y="297849"/>
                </a:cubicBezTo>
                <a:cubicBezTo>
                  <a:pt x="1444904" y="297175"/>
                  <a:pt x="1443267" y="296213"/>
                  <a:pt x="1442208" y="294480"/>
                </a:cubicBezTo>
                <a:cubicBezTo>
                  <a:pt x="1441150" y="292748"/>
                  <a:pt x="1441919" y="290725"/>
                  <a:pt x="1442208" y="288030"/>
                </a:cubicBezTo>
                <a:cubicBezTo>
                  <a:pt x="1442497" y="285334"/>
                  <a:pt x="1442689" y="282447"/>
                  <a:pt x="1443075" y="280137"/>
                </a:cubicBezTo>
                <a:cubicBezTo>
                  <a:pt x="1443460" y="277826"/>
                  <a:pt x="1443748" y="274361"/>
                  <a:pt x="1447407" y="274361"/>
                </a:cubicBezTo>
                <a:cubicBezTo>
                  <a:pt x="1449428" y="274361"/>
                  <a:pt x="1449909" y="275804"/>
                  <a:pt x="1451835" y="275804"/>
                </a:cubicBezTo>
                <a:cubicBezTo>
                  <a:pt x="1453760" y="275804"/>
                  <a:pt x="1454626" y="274938"/>
                  <a:pt x="1456552" y="274938"/>
                </a:cubicBezTo>
                <a:cubicBezTo>
                  <a:pt x="1458081" y="275193"/>
                  <a:pt x="1459644" y="275193"/>
                  <a:pt x="1461173" y="274938"/>
                </a:cubicBezTo>
                <a:cubicBezTo>
                  <a:pt x="1462878" y="274100"/>
                  <a:pt x="1464313" y="272799"/>
                  <a:pt x="1465313" y="271183"/>
                </a:cubicBezTo>
                <a:cubicBezTo>
                  <a:pt x="1466178" y="268052"/>
                  <a:pt x="1466537" y="264802"/>
                  <a:pt x="1466371" y="261557"/>
                </a:cubicBezTo>
                <a:cubicBezTo>
                  <a:pt x="1465986" y="258958"/>
                  <a:pt x="1463675" y="259343"/>
                  <a:pt x="1460691" y="260787"/>
                </a:cubicBezTo>
                <a:cubicBezTo>
                  <a:pt x="1458340" y="261644"/>
                  <a:pt x="1455926" y="262320"/>
                  <a:pt x="1453471" y="262809"/>
                </a:cubicBezTo>
                <a:cubicBezTo>
                  <a:pt x="1451284" y="263406"/>
                  <a:pt x="1449067" y="263888"/>
                  <a:pt x="1446829" y="264252"/>
                </a:cubicBezTo>
                <a:cubicBezTo>
                  <a:pt x="1445004" y="264260"/>
                  <a:pt x="1443187" y="264002"/>
                  <a:pt x="1441438" y="263482"/>
                </a:cubicBezTo>
                <a:cubicBezTo>
                  <a:pt x="1438743" y="262809"/>
                  <a:pt x="1439417" y="261173"/>
                  <a:pt x="1438743" y="259246"/>
                </a:cubicBezTo>
                <a:cubicBezTo>
                  <a:pt x="1437654" y="257345"/>
                  <a:pt x="1436935" y="255255"/>
                  <a:pt x="1436625" y="253086"/>
                </a:cubicBezTo>
                <a:cubicBezTo>
                  <a:pt x="1437010" y="247599"/>
                  <a:pt x="1432582" y="245577"/>
                  <a:pt x="1431812" y="244133"/>
                </a:cubicBezTo>
                <a:cubicBezTo>
                  <a:pt x="1430361" y="241105"/>
                  <a:pt x="1429449" y="237848"/>
                  <a:pt x="1429116" y="234507"/>
                </a:cubicBezTo>
                <a:cubicBezTo>
                  <a:pt x="1429116" y="228250"/>
                  <a:pt x="1434989" y="223340"/>
                  <a:pt x="1434315" y="219393"/>
                </a:cubicBezTo>
                <a:cubicBezTo>
                  <a:pt x="1432566" y="211395"/>
                  <a:pt x="1431727" y="203225"/>
                  <a:pt x="1431811" y="195039"/>
                </a:cubicBezTo>
                <a:cubicBezTo>
                  <a:pt x="1432101" y="192824"/>
                  <a:pt x="1428731" y="189070"/>
                  <a:pt x="1428731" y="184642"/>
                </a:cubicBezTo>
                <a:cubicBezTo>
                  <a:pt x="1428874" y="181974"/>
                  <a:pt x="1429293" y="179329"/>
                  <a:pt x="1429982" y="176748"/>
                </a:cubicBezTo>
                <a:cubicBezTo>
                  <a:pt x="1431364" y="172366"/>
                  <a:pt x="1432267" y="167847"/>
                  <a:pt x="1432679" y="163271"/>
                </a:cubicBezTo>
                <a:cubicBezTo>
                  <a:pt x="1432101" y="157207"/>
                  <a:pt x="1435181" y="149602"/>
                  <a:pt x="1439321" y="149602"/>
                </a:cubicBezTo>
                <a:cubicBezTo>
                  <a:pt x="1443460" y="149602"/>
                  <a:pt x="1443363" y="154800"/>
                  <a:pt x="1447888" y="154800"/>
                </a:cubicBezTo>
                <a:cubicBezTo>
                  <a:pt x="1450612" y="154940"/>
                  <a:pt x="1453341" y="154648"/>
                  <a:pt x="1455974" y="153934"/>
                </a:cubicBezTo>
                <a:cubicBezTo>
                  <a:pt x="1456937" y="153259"/>
                  <a:pt x="1464349" y="151430"/>
                  <a:pt x="1466564" y="150564"/>
                </a:cubicBezTo>
                <a:cubicBezTo>
                  <a:pt x="1473013" y="148254"/>
                  <a:pt x="1477633" y="145366"/>
                  <a:pt x="1484661" y="143152"/>
                </a:cubicBezTo>
                <a:cubicBezTo>
                  <a:pt x="1489378" y="141708"/>
                  <a:pt x="1495250" y="142959"/>
                  <a:pt x="1499005" y="141708"/>
                </a:cubicBezTo>
                <a:cubicBezTo>
                  <a:pt x="1509401" y="138146"/>
                  <a:pt x="1538377" y="127750"/>
                  <a:pt x="1541938" y="127750"/>
                </a:cubicBezTo>
                <a:close/>
                <a:moveTo>
                  <a:pt x="91286" y="116773"/>
                </a:moveTo>
                <a:cubicBezTo>
                  <a:pt x="90927" y="116773"/>
                  <a:pt x="90375" y="117215"/>
                  <a:pt x="90154" y="117215"/>
                </a:cubicBezTo>
                <a:cubicBezTo>
                  <a:pt x="89757" y="117380"/>
                  <a:pt x="89392" y="117612"/>
                  <a:pt x="89077" y="117905"/>
                </a:cubicBezTo>
                <a:cubicBezTo>
                  <a:pt x="88856" y="118153"/>
                  <a:pt x="88304" y="118982"/>
                  <a:pt x="87807" y="119341"/>
                </a:cubicBezTo>
                <a:cubicBezTo>
                  <a:pt x="87310" y="119700"/>
                  <a:pt x="86703" y="120307"/>
                  <a:pt x="86371" y="120556"/>
                </a:cubicBezTo>
                <a:cubicBezTo>
                  <a:pt x="86040" y="120804"/>
                  <a:pt x="85322" y="120777"/>
                  <a:pt x="85101" y="120970"/>
                </a:cubicBezTo>
                <a:cubicBezTo>
                  <a:pt x="84878" y="121149"/>
                  <a:pt x="84773" y="121434"/>
                  <a:pt x="84825" y="121715"/>
                </a:cubicBezTo>
                <a:lnTo>
                  <a:pt x="84797" y="121715"/>
                </a:lnTo>
                <a:cubicBezTo>
                  <a:pt x="84822" y="122199"/>
                  <a:pt x="84775" y="122682"/>
                  <a:pt x="84659" y="123151"/>
                </a:cubicBezTo>
                <a:cubicBezTo>
                  <a:pt x="84726" y="123425"/>
                  <a:pt x="84938" y="123637"/>
                  <a:pt x="85212" y="123703"/>
                </a:cubicBezTo>
                <a:cubicBezTo>
                  <a:pt x="86244" y="123601"/>
                  <a:pt x="87269" y="123991"/>
                  <a:pt x="87973" y="124753"/>
                </a:cubicBezTo>
                <a:cubicBezTo>
                  <a:pt x="89050" y="125857"/>
                  <a:pt x="89326" y="126768"/>
                  <a:pt x="90568" y="128066"/>
                </a:cubicBezTo>
                <a:cubicBezTo>
                  <a:pt x="91286" y="128757"/>
                  <a:pt x="91121" y="129447"/>
                  <a:pt x="91286" y="130137"/>
                </a:cubicBezTo>
                <a:cubicBezTo>
                  <a:pt x="91134" y="130910"/>
                  <a:pt x="90883" y="131664"/>
                  <a:pt x="90541" y="132374"/>
                </a:cubicBezTo>
                <a:cubicBezTo>
                  <a:pt x="90245" y="132791"/>
                  <a:pt x="89922" y="133188"/>
                  <a:pt x="89574" y="133561"/>
                </a:cubicBezTo>
                <a:cubicBezTo>
                  <a:pt x="89077" y="134113"/>
                  <a:pt x="89022" y="134942"/>
                  <a:pt x="88608" y="135577"/>
                </a:cubicBezTo>
                <a:cubicBezTo>
                  <a:pt x="88039" y="136181"/>
                  <a:pt x="88039" y="137126"/>
                  <a:pt x="88608" y="137730"/>
                </a:cubicBezTo>
                <a:cubicBezTo>
                  <a:pt x="89279" y="138291"/>
                  <a:pt x="89892" y="138921"/>
                  <a:pt x="90430" y="139608"/>
                </a:cubicBezTo>
                <a:cubicBezTo>
                  <a:pt x="90900" y="140077"/>
                  <a:pt x="91010" y="139912"/>
                  <a:pt x="91562" y="140243"/>
                </a:cubicBezTo>
                <a:cubicBezTo>
                  <a:pt x="92115" y="140575"/>
                  <a:pt x="92418" y="141044"/>
                  <a:pt x="93136" y="141265"/>
                </a:cubicBezTo>
                <a:cubicBezTo>
                  <a:pt x="93443" y="141406"/>
                  <a:pt x="93796" y="141406"/>
                  <a:pt x="94103" y="141265"/>
                </a:cubicBezTo>
                <a:cubicBezTo>
                  <a:pt x="94406" y="141127"/>
                  <a:pt x="94600" y="140602"/>
                  <a:pt x="94765" y="140326"/>
                </a:cubicBezTo>
                <a:cubicBezTo>
                  <a:pt x="94934" y="139823"/>
                  <a:pt x="95135" y="139335"/>
                  <a:pt x="95373" y="138863"/>
                </a:cubicBezTo>
                <a:cubicBezTo>
                  <a:pt x="95759" y="138487"/>
                  <a:pt x="96077" y="138048"/>
                  <a:pt x="96312" y="137565"/>
                </a:cubicBezTo>
                <a:cubicBezTo>
                  <a:pt x="96312" y="137565"/>
                  <a:pt x="96864" y="137289"/>
                  <a:pt x="97250" y="137289"/>
                </a:cubicBezTo>
                <a:cubicBezTo>
                  <a:pt x="98214" y="138029"/>
                  <a:pt x="99136" y="138821"/>
                  <a:pt x="100012" y="139663"/>
                </a:cubicBezTo>
                <a:cubicBezTo>
                  <a:pt x="100481" y="140216"/>
                  <a:pt x="100177" y="141320"/>
                  <a:pt x="100012" y="141872"/>
                </a:cubicBezTo>
                <a:cubicBezTo>
                  <a:pt x="99805" y="143145"/>
                  <a:pt x="99498" y="144402"/>
                  <a:pt x="99101" y="145628"/>
                </a:cubicBezTo>
                <a:cubicBezTo>
                  <a:pt x="98725" y="146221"/>
                  <a:pt x="98454" y="146876"/>
                  <a:pt x="98300" y="147560"/>
                </a:cubicBezTo>
                <a:cubicBezTo>
                  <a:pt x="98203" y="148262"/>
                  <a:pt x="98046" y="148955"/>
                  <a:pt x="97830" y="149631"/>
                </a:cubicBezTo>
                <a:cubicBezTo>
                  <a:pt x="97720" y="149990"/>
                  <a:pt x="97278" y="150211"/>
                  <a:pt x="97112" y="150570"/>
                </a:cubicBezTo>
                <a:cubicBezTo>
                  <a:pt x="96958" y="151012"/>
                  <a:pt x="97066" y="151503"/>
                  <a:pt x="97389" y="151840"/>
                </a:cubicBezTo>
                <a:cubicBezTo>
                  <a:pt x="97527" y="151978"/>
                  <a:pt x="98300" y="152227"/>
                  <a:pt x="98686" y="152448"/>
                </a:cubicBezTo>
                <a:cubicBezTo>
                  <a:pt x="99073" y="152669"/>
                  <a:pt x="99625" y="153276"/>
                  <a:pt x="100067" y="153276"/>
                </a:cubicBezTo>
                <a:cubicBezTo>
                  <a:pt x="100586" y="153152"/>
                  <a:pt x="101111" y="153058"/>
                  <a:pt x="101641" y="153000"/>
                </a:cubicBezTo>
                <a:cubicBezTo>
                  <a:pt x="102497" y="153000"/>
                  <a:pt x="104043" y="153414"/>
                  <a:pt x="104264" y="152807"/>
                </a:cubicBezTo>
                <a:cubicBezTo>
                  <a:pt x="104521" y="151578"/>
                  <a:pt x="104678" y="150333"/>
                  <a:pt x="104733" y="149079"/>
                </a:cubicBezTo>
                <a:cubicBezTo>
                  <a:pt x="105034" y="148430"/>
                  <a:pt x="105275" y="147756"/>
                  <a:pt x="105451" y="147063"/>
                </a:cubicBezTo>
                <a:cubicBezTo>
                  <a:pt x="105573" y="145826"/>
                  <a:pt x="105852" y="144611"/>
                  <a:pt x="106280" y="143446"/>
                </a:cubicBezTo>
                <a:cubicBezTo>
                  <a:pt x="106622" y="142601"/>
                  <a:pt x="106909" y="141734"/>
                  <a:pt x="107136" y="140851"/>
                </a:cubicBezTo>
                <a:cubicBezTo>
                  <a:pt x="107301" y="140133"/>
                  <a:pt x="106666" y="138642"/>
                  <a:pt x="107136" y="137592"/>
                </a:cubicBezTo>
                <a:cubicBezTo>
                  <a:pt x="107525" y="136607"/>
                  <a:pt x="107740" y="135560"/>
                  <a:pt x="107771" y="134500"/>
                </a:cubicBezTo>
                <a:cubicBezTo>
                  <a:pt x="107851" y="133931"/>
                  <a:pt x="107702" y="133357"/>
                  <a:pt x="107357" y="132898"/>
                </a:cubicBezTo>
                <a:cubicBezTo>
                  <a:pt x="106611" y="131877"/>
                  <a:pt x="106169" y="130855"/>
                  <a:pt x="105976" y="130607"/>
                </a:cubicBezTo>
                <a:cubicBezTo>
                  <a:pt x="105783" y="130358"/>
                  <a:pt x="105341" y="130275"/>
                  <a:pt x="104954" y="129999"/>
                </a:cubicBezTo>
                <a:lnTo>
                  <a:pt x="104292" y="129557"/>
                </a:lnTo>
                <a:cubicBezTo>
                  <a:pt x="104098" y="129419"/>
                  <a:pt x="103684" y="129612"/>
                  <a:pt x="103049" y="128977"/>
                </a:cubicBezTo>
                <a:cubicBezTo>
                  <a:pt x="102582" y="128533"/>
                  <a:pt x="102141" y="128061"/>
                  <a:pt x="101724" y="127569"/>
                </a:cubicBezTo>
                <a:cubicBezTo>
                  <a:pt x="101116" y="126851"/>
                  <a:pt x="100730" y="126244"/>
                  <a:pt x="100288" y="125774"/>
                </a:cubicBezTo>
                <a:cubicBezTo>
                  <a:pt x="98852" y="124200"/>
                  <a:pt x="98383" y="123676"/>
                  <a:pt x="97692" y="123013"/>
                </a:cubicBezTo>
                <a:cubicBezTo>
                  <a:pt x="97209" y="122508"/>
                  <a:pt x="96756" y="121972"/>
                  <a:pt x="96339" y="121412"/>
                </a:cubicBezTo>
                <a:cubicBezTo>
                  <a:pt x="95953" y="120500"/>
                  <a:pt x="95704" y="119644"/>
                  <a:pt x="95539" y="119368"/>
                </a:cubicBezTo>
                <a:cubicBezTo>
                  <a:pt x="95149" y="118888"/>
                  <a:pt x="94713" y="118443"/>
                  <a:pt x="94241" y="118043"/>
                </a:cubicBezTo>
                <a:cubicBezTo>
                  <a:pt x="93882" y="117767"/>
                  <a:pt x="93882" y="117491"/>
                  <a:pt x="93412" y="117159"/>
                </a:cubicBezTo>
                <a:cubicBezTo>
                  <a:pt x="92744" y="116864"/>
                  <a:pt x="92015" y="116731"/>
                  <a:pt x="91286" y="116773"/>
                </a:cubicBezTo>
                <a:close/>
                <a:moveTo>
                  <a:pt x="335232" y="116665"/>
                </a:moveTo>
                <a:lnTo>
                  <a:pt x="346257" y="118181"/>
                </a:lnTo>
                <a:cubicBezTo>
                  <a:pt x="343404" y="121124"/>
                  <a:pt x="339759" y="123176"/>
                  <a:pt x="335764" y="124090"/>
                </a:cubicBezTo>
                <a:cubicBezTo>
                  <a:pt x="330849" y="125139"/>
                  <a:pt x="324553" y="120556"/>
                  <a:pt x="324553" y="120556"/>
                </a:cubicBezTo>
                <a:close/>
                <a:moveTo>
                  <a:pt x="335212" y="116662"/>
                </a:moveTo>
                <a:lnTo>
                  <a:pt x="335239" y="116662"/>
                </a:lnTo>
                <a:lnTo>
                  <a:pt x="335232" y="116665"/>
                </a:lnTo>
                <a:close/>
                <a:moveTo>
                  <a:pt x="467033" y="103685"/>
                </a:moveTo>
                <a:cubicBezTo>
                  <a:pt x="466508" y="103326"/>
                  <a:pt x="465486" y="103795"/>
                  <a:pt x="465542" y="104016"/>
                </a:cubicBezTo>
                <a:cubicBezTo>
                  <a:pt x="465597" y="104237"/>
                  <a:pt x="464603" y="105397"/>
                  <a:pt x="464106" y="105838"/>
                </a:cubicBezTo>
                <a:cubicBezTo>
                  <a:pt x="462449" y="107274"/>
                  <a:pt x="462063" y="108241"/>
                  <a:pt x="461345" y="108765"/>
                </a:cubicBezTo>
                <a:cubicBezTo>
                  <a:pt x="460185" y="109676"/>
                  <a:pt x="458639" y="110891"/>
                  <a:pt x="458418" y="111140"/>
                </a:cubicBezTo>
                <a:cubicBezTo>
                  <a:pt x="457973" y="111587"/>
                  <a:pt x="457584" y="112090"/>
                  <a:pt x="457258" y="112631"/>
                </a:cubicBezTo>
                <a:cubicBezTo>
                  <a:pt x="457114" y="113051"/>
                  <a:pt x="456921" y="113448"/>
                  <a:pt x="456678" y="113818"/>
                </a:cubicBezTo>
                <a:cubicBezTo>
                  <a:pt x="456457" y="114094"/>
                  <a:pt x="455795" y="113818"/>
                  <a:pt x="455795" y="113818"/>
                </a:cubicBezTo>
                <a:cubicBezTo>
                  <a:pt x="455162" y="113644"/>
                  <a:pt x="454566" y="113365"/>
                  <a:pt x="454027" y="112990"/>
                </a:cubicBezTo>
                <a:cubicBezTo>
                  <a:pt x="453945" y="112937"/>
                  <a:pt x="453875" y="112866"/>
                  <a:pt x="453823" y="112786"/>
                </a:cubicBezTo>
                <a:cubicBezTo>
                  <a:pt x="453616" y="112465"/>
                  <a:pt x="453707" y="112037"/>
                  <a:pt x="454027" y="111830"/>
                </a:cubicBezTo>
                <a:cubicBezTo>
                  <a:pt x="454682" y="111179"/>
                  <a:pt x="455248" y="110447"/>
                  <a:pt x="455712" y="109649"/>
                </a:cubicBezTo>
                <a:cubicBezTo>
                  <a:pt x="455684" y="109235"/>
                  <a:pt x="455270" y="109235"/>
                  <a:pt x="455270" y="109235"/>
                </a:cubicBezTo>
                <a:cubicBezTo>
                  <a:pt x="453945" y="109599"/>
                  <a:pt x="452597" y="109886"/>
                  <a:pt x="451238" y="110091"/>
                </a:cubicBezTo>
                <a:cubicBezTo>
                  <a:pt x="450893" y="110071"/>
                  <a:pt x="450557" y="109986"/>
                  <a:pt x="450244" y="109842"/>
                </a:cubicBezTo>
                <a:cubicBezTo>
                  <a:pt x="449770" y="109770"/>
                  <a:pt x="449295" y="109961"/>
                  <a:pt x="449002" y="110339"/>
                </a:cubicBezTo>
                <a:cubicBezTo>
                  <a:pt x="448036" y="111996"/>
                  <a:pt x="447456" y="111692"/>
                  <a:pt x="446738" y="112382"/>
                </a:cubicBezTo>
                <a:cubicBezTo>
                  <a:pt x="446014" y="113169"/>
                  <a:pt x="445487" y="114117"/>
                  <a:pt x="445191" y="115144"/>
                </a:cubicBezTo>
                <a:cubicBezTo>
                  <a:pt x="445017" y="115641"/>
                  <a:pt x="445227" y="116187"/>
                  <a:pt x="445689" y="116441"/>
                </a:cubicBezTo>
                <a:cubicBezTo>
                  <a:pt x="446683" y="117132"/>
                  <a:pt x="448146" y="116883"/>
                  <a:pt x="449775" y="117132"/>
                </a:cubicBezTo>
                <a:cubicBezTo>
                  <a:pt x="450170" y="117173"/>
                  <a:pt x="450568" y="117173"/>
                  <a:pt x="450962" y="117132"/>
                </a:cubicBezTo>
                <a:cubicBezTo>
                  <a:pt x="451865" y="116908"/>
                  <a:pt x="452796" y="116825"/>
                  <a:pt x="453724" y="116883"/>
                </a:cubicBezTo>
                <a:cubicBezTo>
                  <a:pt x="454582" y="117198"/>
                  <a:pt x="455391" y="117634"/>
                  <a:pt x="456126" y="118181"/>
                </a:cubicBezTo>
                <a:cubicBezTo>
                  <a:pt x="456678" y="118540"/>
                  <a:pt x="457506" y="119175"/>
                  <a:pt x="457921" y="119479"/>
                </a:cubicBezTo>
                <a:cubicBezTo>
                  <a:pt x="458691" y="120042"/>
                  <a:pt x="459431" y="120650"/>
                  <a:pt x="460130" y="121301"/>
                </a:cubicBezTo>
                <a:cubicBezTo>
                  <a:pt x="460593" y="121696"/>
                  <a:pt x="461093" y="122047"/>
                  <a:pt x="461621" y="122350"/>
                </a:cubicBezTo>
                <a:cubicBezTo>
                  <a:pt x="462176" y="122585"/>
                  <a:pt x="462681" y="122925"/>
                  <a:pt x="463112" y="123345"/>
                </a:cubicBezTo>
                <a:cubicBezTo>
                  <a:pt x="463830" y="124330"/>
                  <a:pt x="464777" y="125128"/>
                  <a:pt x="465873" y="125664"/>
                </a:cubicBezTo>
                <a:cubicBezTo>
                  <a:pt x="466204" y="125774"/>
                  <a:pt x="467143" y="126851"/>
                  <a:pt x="467613" y="127072"/>
                </a:cubicBezTo>
                <a:cubicBezTo>
                  <a:pt x="468223" y="127448"/>
                  <a:pt x="468772" y="127912"/>
                  <a:pt x="469242" y="128453"/>
                </a:cubicBezTo>
                <a:cubicBezTo>
                  <a:pt x="468803" y="129011"/>
                  <a:pt x="468052" y="129212"/>
                  <a:pt x="467392" y="128950"/>
                </a:cubicBezTo>
                <a:cubicBezTo>
                  <a:pt x="467088" y="128757"/>
                  <a:pt x="465956" y="128563"/>
                  <a:pt x="465707" y="128315"/>
                </a:cubicBezTo>
                <a:cubicBezTo>
                  <a:pt x="465406" y="127909"/>
                  <a:pt x="465163" y="127464"/>
                  <a:pt x="464989" y="126989"/>
                </a:cubicBezTo>
                <a:cubicBezTo>
                  <a:pt x="464851" y="126768"/>
                  <a:pt x="464299" y="126437"/>
                  <a:pt x="463968" y="126023"/>
                </a:cubicBezTo>
                <a:cubicBezTo>
                  <a:pt x="463661" y="125531"/>
                  <a:pt x="463269" y="125101"/>
                  <a:pt x="462808" y="124753"/>
                </a:cubicBezTo>
                <a:cubicBezTo>
                  <a:pt x="462477" y="124559"/>
                  <a:pt x="461924" y="124559"/>
                  <a:pt x="461924" y="124559"/>
                </a:cubicBezTo>
                <a:cubicBezTo>
                  <a:pt x="460986" y="123952"/>
                  <a:pt x="461207" y="124062"/>
                  <a:pt x="460765" y="123952"/>
                </a:cubicBezTo>
                <a:cubicBezTo>
                  <a:pt x="460323" y="123842"/>
                  <a:pt x="459771" y="123068"/>
                  <a:pt x="459550" y="123068"/>
                </a:cubicBezTo>
                <a:cubicBezTo>
                  <a:pt x="458962" y="122732"/>
                  <a:pt x="458398" y="122353"/>
                  <a:pt x="457865" y="121936"/>
                </a:cubicBezTo>
                <a:cubicBezTo>
                  <a:pt x="457479" y="121688"/>
                  <a:pt x="456899" y="120997"/>
                  <a:pt x="456568" y="120804"/>
                </a:cubicBezTo>
                <a:cubicBezTo>
                  <a:pt x="456305" y="120721"/>
                  <a:pt x="456038" y="120655"/>
                  <a:pt x="455767" y="120611"/>
                </a:cubicBezTo>
                <a:cubicBezTo>
                  <a:pt x="455298" y="120473"/>
                  <a:pt x="454911" y="119313"/>
                  <a:pt x="454386" y="119313"/>
                </a:cubicBezTo>
                <a:cubicBezTo>
                  <a:pt x="452840" y="119203"/>
                  <a:pt x="451597" y="120500"/>
                  <a:pt x="451183" y="120500"/>
                </a:cubicBezTo>
                <a:cubicBezTo>
                  <a:pt x="450606" y="120650"/>
                  <a:pt x="450087" y="120967"/>
                  <a:pt x="449692" y="121412"/>
                </a:cubicBezTo>
                <a:cubicBezTo>
                  <a:pt x="449168" y="121798"/>
                  <a:pt x="448974" y="121992"/>
                  <a:pt x="449168" y="122544"/>
                </a:cubicBezTo>
                <a:cubicBezTo>
                  <a:pt x="449336" y="122944"/>
                  <a:pt x="449640" y="123275"/>
                  <a:pt x="450023" y="123483"/>
                </a:cubicBezTo>
                <a:cubicBezTo>
                  <a:pt x="450501" y="123806"/>
                  <a:pt x="451051" y="124007"/>
                  <a:pt x="451625" y="124062"/>
                </a:cubicBezTo>
                <a:cubicBezTo>
                  <a:pt x="452164" y="124029"/>
                  <a:pt x="452702" y="124154"/>
                  <a:pt x="453171" y="124421"/>
                </a:cubicBezTo>
                <a:cubicBezTo>
                  <a:pt x="453392" y="124670"/>
                  <a:pt x="454276" y="125139"/>
                  <a:pt x="453889" y="125388"/>
                </a:cubicBezTo>
                <a:cubicBezTo>
                  <a:pt x="453414" y="125642"/>
                  <a:pt x="452914" y="125846"/>
                  <a:pt x="452398" y="125995"/>
                </a:cubicBezTo>
                <a:cubicBezTo>
                  <a:pt x="452039" y="126106"/>
                  <a:pt x="451377" y="126713"/>
                  <a:pt x="451128" y="126879"/>
                </a:cubicBezTo>
                <a:cubicBezTo>
                  <a:pt x="450879" y="127045"/>
                  <a:pt x="450686" y="127045"/>
                  <a:pt x="450300" y="127045"/>
                </a:cubicBezTo>
                <a:cubicBezTo>
                  <a:pt x="449836" y="126964"/>
                  <a:pt x="449386" y="126804"/>
                  <a:pt x="448974" y="126575"/>
                </a:cubicBezTo>
                <a:cubicBezTo>
                  <a:pt x="448400" y="126147"/>
                  <a:pt x="447790" y="125769"/>
                  <a:pt x="447152" y="125443"/>
                </a:cubicBezTo>
                <a:cubicBezTo>
                  <a:pt x="446545" y="125222"/>
                  <a:pt x="445440" y="125167"/>
                  <a:pt x="445219" y="124918"/>
                </a:cubicBezTo>
                <a:cubicBezTo>
                  <a:pt x="444998" y="124670"/>
                  <a:pt x="444612" y="123593"/>
                  <a:pt x="444363" y="123345"/>
                </a:cubicBezTo>
                <a:cubicBezTo>
                  <a:pt x="443587" y="122720"/>
                  <a:pt x="442582" y="122461"/>
                  <a:pt x="441602" y="122627"/>
                </a:cubicBezTo>
                <a:cubicBezTo>
                  <a:pt x="440992" y="122892"/>
                  <a:pt x="440426" y="123245"/>
                  <a:pt x="439918" y="123676"/>
                </a:cubicBezTo>
                <a:cubicBezTo>
                  <a:pt x="439669" y="123897"/>
                  <a:pt x="438951" y="124504"/>
                  <a:pt x="439006" y="124780"/>
                </a:cubicBezTo>
                <a:cubicBezTo>
                  <a:pt x="439062" y="125056"/>
                  <a:pt x="439338" y="125443"/>
                  <a:pt x="439338" y="125719"/>
                </a:cubicBezTo>
                <a:cubicBezTo>
                  <a:pt x="439310" y="126768"/>
                  <a:pt x="440056" y="127210"/>
                  <a:pt x="440304" y="127459"/>
                </a:cubicBezTo>
                <a:cubicBezTo>
                  <a:pt x="440553" y="127707"/>
                  <a:pt x="441933" y="128094"/>
                  <a:pt x="442375" y="128508"/>
                </a:cubicBezTo>
                <a:cubicBezTo>
                  <a:pt x="443029" y="129118"/>
                  <a:pt x="443742" y="129665"/>
                  <a:pt x="444501" y="130137"/>
                </a:cubicBezTo>
                <a:cubicBezTo>
                  <a:pt x="445250" y="130593"/>
                  <a:pt x="445951" y="131120"/>
                  <a:pt x="446600" y="131711"/>
                </a:cubicBezTo>
                <a:cubicBezTo>
                  <a:pt x="447152" y="132429"/>
                  <a:pt x="446765" y="132871"/>
                  <a:pt x="446324" y="133009"/>
                </a:cubicBezTo>
                <a:cubicBezTo>
                  <a:pt x="444860" y="133368"/>
                  <a:pt x="442320" y="134942"/>
                  <a:pt x="440994" y="134196"/>
                </a:cubicBezTo>
                <a:cubicBezTo>
                  <a:pt x="440470" y="133865"/>
                  <a:pt x="439421" y="132954"/>
                  <a:pt x="438233" y="132098"/>
                </a:cubicBezTo>
                <a:cubicBezTo>
                  <a:pt x="437571" y="131518"/>
                  <a:pt x="436908" y="131076"/>
                  <a:pt x="436742" y="131518"/>
                </a:cubicBezTo>
                <a:cubicBezTo>
                  <a:pt x="436576" y="131960"/>
                  <a:pt x="437488" y="134500"/>
                  <a:pt x="436742" y="135245"/>
                </a:cubicBezTo>
                <a:cubicBezTo>
                  <a:pt x="436356" y="135604"/>
                  <a:pt x="435610" y="136212"/>
                  <a:pt x="435251" y="136571"/>
                </a:cubicBezTo>
                <a:cubicBezTo>
                  <a:pt x="435679" y="137427"/>
                  <a:pt x="436339" y="138145"/>
                  <a:pt x="437156" y="138642"/>
                </a:cubicBezTo>
                <a:cubicBezTo>
                  <a:pt x="437750" y="138885"/>
                  <a:pt x="438299" y="139222"/>
                  <a:pt x="438785" y="139636"/>
                </a:cubicBezTo>
                <a:cubicBezTo>
                  <a:pt x="439492" y="140069"/>
                  <a:pt x="440229" y="140447"/>
                  <a:pt x="440994" y="140768"/>
                </a:cubicBezTo>
                <a:cubicBezTo>
                  <a:pt x="442044" y="141375"/>
                  <a:pt x="443148" y="140216"/>
                  <a:pt x="444308" y="139829"/>
                </a:cubicBezTo>
                <a:cubicBezTo>
                  <a:pt x="444474" y="139801"/>
                  <a:pt x="445440" y="139939"/>
                  <a:pt x="445909" y="139470"/>
                </a:cubicBezTo>
                <a:cubicBezTo>
                  <a:pt x="446453" y="138970"/>
                  <a:pt x="447091" y="138586"/>
                  <a:pt x="447787" y="138338"/>
                </a:cubicBezTo>
                <a:cubicBezTo>
                  <a:pt x="448367" y="138007"/>
                  <a:pt x="448781" y="137620"/>
                  <a:pt x="449306" y="137233"/>
                </a:cubicBezTo>
                <a:cubicBezTo>
                  <a:pt x="449830" y="136847"/>
                  <a:pt x="450134" y="136184"/>
                  <a:pt x="450797" y="135632"/>
                </a:cubicBezTo>
                <a:cubicBezTo>
                  <a:pt x="451459" y="135080"/>
                  <a:pt x="453668" y="136709"/>
                  <a:pt x="454000" y="136957"/>
                </a:cubicBezTo>
                <a:cubicBezTo>
                  <a:pt x="454331" y="137206"/>
                  <a:pt x="454552" y="137206"/>
                  <a:pt x="455270" y="137648"/>
                </a:cubicBezTo>
                <a:cubicBezTo>
                  <a:pt x="455988" y="138089"/>
                  <a:pt x="456292" y="138421"/>
                  <a:pt x="456927" y="138863"/>
                </a:cubicBezTo>
                <a:cubicBezTo>
                  <a:pt x="457396" y="139064"/>
                  <a:pt x="457915" y="139122"/>
                  <a:pt x="458418" y="139028"/>
                </a:cubicBezTo>
                <a:cubicBezTo>
                  <a:pt x="458997" y="139001"/>
                  <a:pt x="459743" y="138338"/>
                  <a:pt x="460212" y="138034"/>
                </a:cubicBezTo>
                <a:cubicBezTo>
                  <a:pt x="460682" y="137730"/>
                  <a:pt x="460212" y="136957"/>
                  <a:pt x="460212" y="136957"/>
                </a:cubicBezTo>
                <a:cubicBezTo>
                  <a:pt x="459771" y="136046"/>
                  <a:pt x="459660" y="135356"/>
                  <a:pt x="459467" y="134997"/>
                </a:cubicBezTo>
                <a:cubicBezTo>
                  <a:pt x="458859" y="134058"/>
                  <a:pt x="459080" y="133147"/>
                  <a:pt x="458859" y="132898"/>
                </a:cubicBezTo>
                <a:cubicBezTo>
                  <a:pt x="458639" y="132650"/>
                  <a:pt x="458114" y="132843"/>
                  <a:pt x="457672" y="132484"/>
                </a:cubicBezTo>
                <a:cubicBezTo>
                  <a:pt x="457230" y="132125"/>
                  <a:pt x="456374" y="131932"/>
                  <a:pt x="455988" y="131683"/>
                </a:cubicBezTo>
                <a:cubicBezTo>
                  <a:pt x="455601" y="131435"/>
                  <a:pt x="455463" y="131076"/>
                  <a:pt x="455463" y="130855"/>
                </a:cubicBezTo>
                <a:cubicBezTo>
                  <a:pt x="455855" y="130325"/>
                  <a:pt x="456421" y="129952"/>
                  <a:pt x="457065" y="129806"/>
                </a:cubicBezTo>
                <a:cubicBezTo>
                  <a:pt x="457871" y="129717"/>
                  <a:pt x="458685" y="129717"/>
                  <a:pt x="459495" y="129806"/>
                </a:cubicBezTo>
                <a:cubicBezTo>
                  <a:pt x="460083" y="129958"/>
                  <a:pt x="460701" y="129958"/>
                  <a:pt x="461289" y="129806"/>
                </a:cubicBezTo>
                <a:cubicBezTo>
                  <a:pt x="462720" y="129604"/>
                  <a:pt x="464172" y="129908"/>
                  <a:pt x="465403" y="130662"/>
                </a:cubicBezTo>
                <a:cubicBezTo>
                  <a:pt x="465983" y="131104"/>
                  <a:pt x="466729" y="131628"/>
                  <a:pt x="466784" y="132098"/>
                </a:cubicBezTo>
                <a:cubicBezTo>
                  <a:pt x="466839" y="132567"/>
                  <a:pt x="467530" y="133313"/>
                  <a:pt x="467723" y="133313"/>
                </a:cubicBezTo>
                <a:cubicBezTo>
                  <a:pt x="468192" y="133332"/>
                  <a:pt x="468637" y="133531"/>
                  <a:pt x="468966" y="133865"/>
                </a:cubicBezTo>
                <a:cubicBezTo>
                  <a:pt x="469904" y="134917"/>
                  <a:pt x="471119" y="135682"/>
                  <a:pt x="472472" y="136074"/>
                </a:cubicBezTo>
                <a:cubicBezTo>
                  <a:pt x="473367" y="135834"/>
                  <a:pt x="474195" y="135400"/>
                  <a:pt x="474902" y="134804"/>
                </a:cubicBezTo>
                <a:cubicBezTo>
                  <a:pt x="475706" y="134157"/>
                  <a:pt x="476294" y="133279"/>
                  <a:pt x="476587" y="132291"/>
                </a:cubicBezTo>
                <a:cubicBezTo>
                  <a:pt x="476642" y="131711"/>
                  <a:pt x="476117" y="131683"/>
                  <a:pt x="476034" y="131048"/>
                </a:cubicBezTo>
                <a:cubicBezTo>
                  <a:pt x="475951" y="130413"/>
                  <a:pt x="475510" y="130275"/>
                  <a:pt x="475510" y="129999"/>
                </a:cubicBezTo>
                <a:cubicBezTo>
                  <a:pt x="475510" y="129723"/>
                  <a:pt x="475510" y="129060"/>
                  <a:pt x="475510" y="128757"/>
                </a:cubicBezTo>
                <a:cubicBezTo>
                  <a:pt x="475258" y="128431"/>
                  <a:pt x="474960" y="128144"/>
                  <a:pt x="474626" y="127901"/>
                </a:cubicBezTo>
                <a:cubicBezTo>
                  <a:pt x="473927" y="127867"/>
                  <a:pt x="473251" y="127649"/>
                  <a:pt x="472666" y="127265"/>
                </a:cubicBezTo>
                <a:cubicBezTo>
                  <a:pt x="472445" y="127017"/>
                  <a:pt x="471975" y="126713"/>
                  <a:pt x="472251" y="126382"/>
                </a:cubicBezTo>
                <a:cubicBezTo>
                  <a:pt x="472748" y="125923"/>
                  <a:pt x="473317" y="125551"/>
                  <a:pt x="473936" y="125277"/>
                </a:cubicBezTo>
                <a:lnTo>
                  <a:pt x="475344" y="124504"/>
                </a:lnTo>
                <a:cubicBezTo>
                  <a:pt x="475565" y="124366"/>
                  <a:pt x="476642" y="123924"/>
                  <a:pt x="476642" y="123924"/>
                </a:cubicBezTo>
                <a:cubicBezTo>
                  <a:pt x="477782" y="123096"/>
                  <a:pt x="479130" y="122599"/>
                  <a:pt x="480535" y="122489"/>
                </a:cubicBezTo>
                <a:cubicBezTo>
                  <a:pt x="481474" y="122516"/>
                  <a:pt x="483048" y="123345"/>
                  <a:pt x="483131" y="122820"/>
                </a:cubicBezTo>
                <a:cubicBezTo>
                  <a:pt x="483213" y="122295"/>
                  <a:pt x="484263" y="121909"/>
                  <a:pt x="484649" y="121633"/>
                </a:cubicBezTo>
                <a:cubicBezTo>
                  <a:pt x="485000" y="121412"/>
                  <a:pt x="485207" y="121025"/>
                  <a:pt x="485202" y="120611"/>
                </a:cubicBezTo>
                <a:cubicBezTo>
                  <a:pt x="485146" y="120028"/>
                  <a:pt x="485025" y="119454"/>
                  <a:pt x="484843" y="118899"/>
                </a:cubicBezTo>
                <a:cubicBezTo>
                  <a:pt x="484677" y="118432"/>
                  <a:pt x="484279" y="118084"/>
                  <a:pt x="483793" y="117988"/>
                </a:cubicBezTo>
                <a:cubicBezTo>
                  <a:pt x="483545" y="117850"/>
                  <a:pt x="483545" y="118098"/>
                  <a:pt x="483075" y="117988"/>
                </a:cubicBezTo>
                <a:cubicBezTo>
                  <a:pt x="482606" y="117877"/>
                  <a:pt x="479569" y="115475"/>
                  <a:pt x="478160" y="116276"/>
                </a:cubicBezTo>
                <a:cubicBezTo>
                  <a:pt x="477470" y="116662"/>
                  <a:pt x="477912" y="117794"/>
                  <a:pt x="477166" y="118457"/>
                </a:cubicBezTo>
                <a:cubicBezTo>
                  <a:pt x="476838" y="118717"/>
                  <a:pt x="476462" y="118913"/>
                  <a:pt x="476062" y="119037"/>
                </a:cubicBezTo>
                <a:cubicBezTo>
                  <a:pt x="475675" y="119258"/>
                  <a:pt x="475068" y="119451"/>
                  <a:pt x="474764" y="119258"/>
                </a:cubicBezTo>
                <a:cubicBezTo>
                  <a:pt x="474460" y="119065"/>
                  <a:pt x="474184" y="118733"/>
                  <a:pt x="473411" y="118733"/>
                </a:cubicBezTo>
                <a:cubicBezTo>
                  <a:pt x="472196" y="118927"/>
                  <a:pt x="472721" y="119589"/>
                  <a:pt x="472389" y="119865"/>
                </a:cubicBezTo>
                <a:cubicBezTo>
                  <a:pt x="472058" y="120141"/>
                  <a:pt x="471506" y="119865"/>
                  <a:pt x="471257" y="119865"/>
                </a:cubicBezTo>
                <a:cubicBezTo>
                  <a:pt x="470871" y="119923"/>
                  <a:pt x="470479" y="119865"/>
                  <a:pt x="470125" y="119700"/>
                </a:cubicBezTo>
                <a:cubicBezTo>
                  <a:pt x="469960" y="119562"/>
                  <a:pt x="469159" y="120583"/>
                  <a:pt x="469214" y="120970"/>
                </a:cubicBezTo>
                <a:cubicBezTo>
                  <a:pt x="469269" y="121356"/>
                  <a:pt x="470181" y="121467"/>
                  <a:pt x="469822" y="122295"/>
                </a:cubicBezTo>
                <a:cubicBezTo>
                  <a:pt x="469463" y="123124"/>
                  <a:pt x="468386" y="123124"/>
                  <a:pt x="467613" y="122295"/>
                </a:cubicBezTo>
                <a:cubicBezTo>
                  <a:pt x="466839" y="121467"/>
                  <a:pt x="468910" y="121274"/>
                  <a:pt x="468054" y="120749"/>
                </a:cubicBezTo>
                <a:cubicBezTo>
                  <a:pt x="467198" y="120224"/>
                  <a:pt x="467226" y="118954"/>
                  <a:pt x="467530" y="118899"/>
                </a:cubicBezTo>
                <a:cubicBezTo>
                  <a:pt x="467833" y="118844"/>
                  <a:pt x="469987" y="118540"/>
                  <a:pt x="469987" y="118540"/>
                </a:cubicBezTo>
                <a:cubicBezTo>
                  <a:pt x="472666" y="117712"/>
                  <a:pt x="473549" y="117850"/>
                  <a:pt x="474046" y="117325"/>
                </a:cubicBezTo>
                <a:cubicBezTo>
                  <a:pt x="474347" y="116880"/>
                  <a:pt x="474466" y="116337"/>
                  <a:pt x="474377" y="115806"/>
                </a:cubicBezTo>
                <a:cubicBezTo>
                  <a:pt x="474377" y="115420"/>
                  <a:pt x="475344" y="114702"/>
                  <a:pt x="475565" y="114702"/>
                </a:cubicBezTo>
                <a:cubicBezTo>
                  <a:pt x="476294" y="114462"/>
                  <a:pt x="477067" y="114387"/>
                  <a:pt x="477829" y="114481"/>
                </a:cubicBezTo>
                <a:cubicBezTo>
                  <a:pt x="478575" y="114564"/>
                  <a:pt x="479817" y="114288"/>
                  <a:pt x="479817" y="113597"/>
                </a:cubicBezTo>
                <a:cubicBezTo>
                  <a:pt x="480041" y="112891"/>
                  <a:pt x="479972" y="112126"/>
                  <a:pt x="479624" y="111471"/>
                </a:cubicBezTo>
                <a:cubicBezTo>
                  <a:pt x="479433" y="111239"/>
                  <a:pt x="479185" y="111060"/>
                  <a:pt x="478906" y="110947"/>
                </a:cubicBezTo>
                <a:cubicBezTo>
                  <a:pt x="478657" y="110891"/>
                  <a:pt x="478519" y="110367"/>
                  <a:pt x="478243" y="110367"/>
                </a:cubicBezTo>
                <a:cubicBezTo>
                  <a:pt x="477498" y="110063"/>
                  <a:pt x="476807" y="110698"/>
                  <a:pt x="476007" y="110947"/>
                </a:cubicBezTo>
                <a:cubicBezTo>
                  <a:pt x="475206" y="111195"/>
                  <a:pt x="473577" y="111527"/>
                  <a:pt x="473577" y="111195"/>
                </a:cubicBezTo>
                <a:cubicBezTo>
                  <a:pt x="473577" y="110864"/>
                  <a:pt x="473825" y="109870"/>
                  <a:pt x="473577" y="109621"/>
                </a:cubicBezTo>
                <a:cubicBezTo>
                  <a:pt x="473071" y="109414"/>
                  <a:pt x="472508" y="109414"/>
                  <a:pt x="472003" y="109621"/>
                </a:cubicBezTo>
                <a:cubicBezTo>
                  <a:pt x="471782" y="109842"/>
                  <a:pt x="471616" y="110809"/>
                  <a:pt x="471175" y="111306"/>
                </a:cubicBezTo>
                <a:cubicBezTo>
                  <a:pt x="470705" y="111681"/>
                  <a:pt x="470142" y="111919"/>
                  <a:pt x="469545" y="111996"/>
                </a:cubicBezTo>
                <a:cubicBezTo>
                  <a:pt x="468910" y="112162"/>
                  <a:pt x="467861" y="112935"/>
                  <a:pt x="468082" y="113349"/>
                </a:cubicBezTo>
                <a:cubicBezTo>
                  <a:pt x="468303" y="113763"/>
                  <a:pt x="468634" y="113404"/>
                  <a:pt x="469104" y="113763"/>
                </a:cubicBezTo>
                <a:cubicBezTo>
                  <a:pt x="469573" y="114122"/>
                  <a:pt x="470263" y="114122"/>
                  <a:pt x="470457" y="114426"/>
                </a:cubicBezTo>
                <a:cubicBezTo>
                  <a:pt x="470650" y="114730"/>
                  <a:pt x="470567" y="116276"/>
                  <a:pt x="469573" y="116414"/>
                </a:cubicBezTo>
                <a:cubicBezTo>
                  <a:pt x="469186" y="116469"/>
                  <a:pt x="467833" y="116939"/>
                  <a:pt x="467447" y="116276"/>
                </a:cubicBezTo>
                <a:cubicBezTo>
                  <a:pt x="467309" y="116055"/>
                  <a:pt x="467613" y="115751"/>
                  <a:pt x="467585" y="115254"/>
                </a:cubicBezTo>
                <a:cubicBezTo>
                  <a:pt x="467557" y="114757"/>
                  <a:pt x="466508" y="114232"/>
                  <a:pt x="466480" y="113929"/>
                </a:cubicBezTo>
                <a:cubicBezTo>
                  <a:pt x="466453" y="113625"/>
                  <a:pt x="466287" y="113487"/>
                  <a:pt x="466729" y="113100"/>
                </a:cubicBezTo>
                <a:cubicBezTo>
                  <a:pt x="467563" y="112283"/>
                  <a:pt x="468278" y="111353"/>
                  <a:pt x="468855" y="110339"/>
                </a:cubicBezTo>
                <a:cubicBezTo>
                  <a:pt x="468902" y="109983"/>
                  <a:pt x="469079" y="109660"/>
                  <a:pt x="469352" y="109428"/>
                </a:cubicBezTo>
                <a:cubicBezTo>
                  <a:pt x="469877" y="108959"/>
                  <a:pt x="470512" y="108213"/>
                  <a:pt x="470208" y="107965"/>
                </a:cubicBezTo>
                <a:cubicBezTo>
                  <a:pt x="469904" y="107697"/>
                  <a:pt x="469507" y="107567"/>
                  <a:pt x="469104" y="107606"/>
                </a:cubicBezTo>
                <a:cubicBezTo>
                  <a:pt x="468576" y="107636"/>
                  <a:pt x="468068" y="107818"/>
                  <a:pt x="467640" y="108130"/>
                </a:cubicBezTo>
                <a:cubicBezTo>
                  <a:pt x="467472" y="108431"/>
                  <a:pt x="467278" y="108718"/>
                  <a:pt x="467060" y="108986"/>
                </a:cubicBezTo>
                <a:cubicBezTo>
                  <a:pt x="466378" y="109704"/>
                  <a:pt x="465658" y="110386"/>
                  <a:pt x="464906" y="111030"/>
                </a:cubicBezTo>
                <a:cubicBezTo>
                  <a:pt x="464492" y="111388"/>
                  <a:pt x="463857" y="112521"/>
                  <a:pt x="463609" y="112714"/>
                </a:cubicBezTo>
                <a:cubicBezTo>
                  <a:pt x="463360" y="112907"/>
                  <a:pt x="461510" y="114481"/>
                  <a:pt x="461289" y="114730"/>
                </a:cubicBezTo>
                <a:cubicBezTo>
                  <a:pt x="460798" y="115102"/>
                  <a:pt x="460580" y="115735"/>
                  <a:pt x="460737" y="116331"/>
                </a:cubicBezTo>
                <a:cubicBezTo>
                  <a:pt x="460875" y="116607"/>
                  <a:pt x="461289" y="116580"/>
                  <a:pt x="461566" y="116607"/>
                </a:cubicBezTo>
                <a:cubicBezTo>
                  <a:pt x="461842" y="116635"/>
                  <a:pt x="462256" y="116745"/>
                  <a:pt x="462504" y="116469"/>
                </a:cubicBezTo>
                <a:cubicBezTo>
                  <a:pt x="462753" y="116193"/>
                  <a:pt x="463250" y="115641"/>
                  <a:pt x="463774" y="115917"/>
                </a:cubicBezTo>
                <a:cubicBezTo>
                  <a:pt x="464299" y="116193"/>
                  <a:pt x="464133" y="116745"/>
                  <a:pt x="463609" y="117021"/>
                </a:cubicBezTo>
                <a:cubicBezTo>
                  <a:pt x="463084" y="117297"/>
                  <a:pt x="463112" y="117684"/>
                  <a:pt x="463084" y="117988"/>
                </a:cubicBezTo>
                <a:cubicBezTo>
                  <a:pt x="463057" y="118291"/>
                  <a:pt x="463609" y="118209"/>
                  <a:pt x="464189" y="118512"/>
                </a:cubicBezTo>
                <a:cubicBezTo>
                  <a:pt x="464768" y="118816"/>
                  <a:pt x="465238" y="119009"/>
                  <a:pt x="464989" y="119534"/>
                </a:cubicBezTo>
                <a:cubicBezTo>
                  <a:pt x="464893" y="119783"/>
                  <a:pt x="464647" y="119940"/>
                  <a:pt x="464382" y="119921"/>
                </a:cubicBezTo>
                <a:cubicBezTo>
                  <a:pt x="464020" y="119885"/>
                  <a:pt x="463667" y="119791"/>
                  <a:pt x="463333" y="119644"/>
                </a:cubicBezTo>
                <a:cubicBezTo>
                  <a:pt x="462960" y="119479"/>
                  <a:pt x="462601" y="119286"/>
                  <a:pt x="462256" y="119065"/>
                </a:cubicBezTo>
                <a:cubicBezTo>
                  <a:pt x="461728" y="118584"/>
                  <a:pt x="461157" y="118159"/>
                  <a:pt x="460544" y="117794"/>
                </a:cubicBezTo>
                <a:cubicBezTo>
                  <a:pt x="460204" y="117521"/>
                  <a:pt x="459881" y="117226"/>
                  <a:pt x="459577" y="116911"/>
                </a:cubicBezTo>
                <a:cubicBezTo>
                  <a:pt x="459301" y="116662"/>
                  <a:pt x="458473" y="116441"/>
                  <a:pt x="458252" y="116055"/>
                </a:cubicBezTo>
                <a:cubicBezTo>
                  <a:pt x="458117" y="115710"/>
                  <a:pt x="458117" y="115323"/>
                  <a:pt x="458252" y="114978"/>
                </a:cubicBezTo>
                <a:cubicBezTo>
                  <a:pt x="458418" y="114619"/>
                  <a:pt x="459495" y="114453"/>
                  <a:pt x="459771" y="114288"/>
                </a:cubicBezTo>
                <a:cubicBezTo>
                  <a:pt x="460047" y="114122"/>
                  <a:pt x="460102" y="113901"/>
                  <a:pt x="460765" y="113404"/>
                </a:cubicBezTo>
                <a:cubicBezTo>
                  <a:pt x="461427" y="112907"/>
                  <a:pt x="461566" y="112189"/>
                  <a:pt x="461842" y="111913"/>
                </a:cubicBezTo>
                <a:cubicBezTo>
                  <a:pt x="462118" y="111637"/>
                  <a:pt x="463360" y="110339"/>
                  <a:pt x="463719" y="109953"/>
                </a:cubicBezTo>
                <a:cubicBezTo>
                  <a:pt x="464078" y="109566"/>
                  <a:pt x="464603" y="109235"/>
                  <a:pt x="464768" y="109069"/>
                </a:cubicBezTo>
                <a:cubicBezTo>
                  <a:pt x="464934" y="108903"/>
                  <a:pt x="465431" y="108379"/>
                  <a:pt x="465624" y="108379"/>
                </a:cubicBezTo>
                <a:cubicBezTo>
                  <a:pt x="465942" y="108257"/>
                  <a:pt x="466193" y="108006"/>
                  <a:pt x="466315" y="107688"/>
                </a:cubicBezTo>
                <a:cubicBezTo>
                  <a:pt x="466398" y="107302"/>
                  <a:pt x="467143" y="106971"/>
                  <a:pt x="467419" y="106501"/>
                </a:cubicBezTo>
                <a:cubicBezTo>
                  <a:pt x="467695" y="106032"/>
                  <a:pt x="468027" y="105866"/>
                  <a:pt x="468220" y="105452"/>
                </a:cubicBezTo>
                <a:cubicBezTo>
                  <a:pt x="468413" y="105038"/>
                  <a:pt x="468524" y="104789"/>
                  <a:pt x="468413" y="104623"/>
                </a:cubicBezTo>
                <a:cubicBezTo>
                  <a:pt x="468303" y="104458"/>
                  <a:pt x="467944" y="104651"/>
                  <a:pt x="467778" y="104458"/>
                </a:cubicBezTo>
                <a:cubicBezTo>
                  <a:pt x="467544" y="104187"/>
                  <a:pt x="467295" y="103928"/>
                  <a:pt x="467033" y="103685"/>
                </a:cubicBezTo>
                <a:close/>
                <a:moveTo>
                  <a:pt x="100923" y="101973"/>
                </a:moveTo>
                <a:cubicBezTo>
                  <a:pt x="100691" y="102224"/>
                  <a:pt x="100409" y="102420"/>
                  <a:pt x="100095" y="102553"/>
                </a:cubicBezTo>
                <a:cubicBezTo>
                  <a:pt x="99680" y="102635"/>
                  <a:pt x="99321" y="102414"/>
                  <a:pt x="98797" y="102912"/>
                </a:cubicBezTo>
                <a:cubicBezTo>
                  <a:pt x="98474" y="103362"/>
                  <a:pt x="98178" y="103834"/>
                  <a:pt x="97913" y="104320"/>
                </a:cubicBezTo>
                <a:cubicBezTo>
                  <a:pt x="97692" y="104541"/>
                  <a:pt x="97085" y="104817"/>
                  <a:pt x="96864" y="105065"/>
                </a:cubicBezTo>
                <a:cubicBezTo>
                  <a:pt x="96643" y="105314"/>
                  <a:pt x="96533" y="105949"/>
                  <a:pt x="96146" y="106308"/>
                </a:cubicBezTo>
                <a:cubicBezTo>
                  <a:pt x="95759" y="106667"/>
                  <a:pt x="94986" y="107026"/>
                  <a:pt x="94765" y="107302"/>
                </a:cubicBezTo>
                <a:cubicBezTo>
                  <a:pt x="94324" y="107799"/>
                  <a:pt x="94103" y="108130"/>
                  <a:pt x="94434" y="108738"/>
                </a:cubicBezTo>
                <a:cubicBezTo>
                  <a:pt x="94898" y="109304"/>
                  <a:pt x="95417" y="109820"/>
                  <a:pt x="95980" y="110284"/>
                </a:cubicBezTo>
                <a:cubicBezTo>
                  <a:pt x="96668" y="111159"/>
                  <a:pt x="97297" y="112082"/>
                  <a:pt x="97858" y="113045"/>
                </a:cubicBezTo>
                <a:cubicBezTo>
                  <a:pt x="98164" y="113666"/>
                  <a:pt x="98554" y="114244"/>
                  <a:pt x="99018" y="114757"/>
                </a:cubicBezTo>
                <a:cubicBezTo>
                  <a:pt x="99239" y="114978"/>
                  <a:pt x="100426" y="116165"/>
                  <a:pt x="101282" y="117132"/>
                </a:cubicBezTo>
                <a:cubicBezTo>
                  <a:pt x="101448" y="117325"/>
                  <a:pt x="101917" y="118126"/>
                  <a:pt x="102524" y="118871"/>
                </a:cubicBezTo>
                <a:cubicBezTo>
                  <a:pt x="103132" y="119617"/>
                  <a:pt x="102856" y="119727"/>
                  <a:pt x="103712" y="120639"/>
                </a:cubicBezTo>
                <a:cubicBezTo>
                  <a:pt x="103877" y="120804"/>
                  <a:pt x="104071" y="121688"/>
                  <a:pt x="104236" y="121909"/>
                </a:cubicBezTo>
                <a:cubicBezTo>
                  <a:pt x="105865" y="123842"/>
                  <a:pt x="105755" y="124228"/>
                  <a:pt x="106721" y="125112"/>
                </a:cubicBezTo>
                <a:cubicBezTo>
                  <a:pt x="107310" y="125708"/>
                  <a:pt x="107978" y="126222"/>
                  <a:pt x="108710" y="126630"/>
                </a:cubicBezTo>
                <a:cubicBezTo>
                  <a:pt x="109182" y="126895"/>
                  <a:pt x="109626" y="127210"/>
                  <a:pt x="110035" y="127569"/>
                </a:cubicBezTo>
                <a:lnTo>
                  <a:pt x="111333" y="128646"/>
                </a:lnTo>
                <a:cubicBezTo>
                  <a:pt x="111554" y="128867"/>
                  <a:pt x="113321" y="129806"/>
                  <a:pt x="113680" y="130054"/>
                </a:cubicBezTo>
                <a:cubicBezTo>
                  <a:pt x="114210" y="130590"/>
                  <a:pt x="114792" y="131070"/>
                  <a:pt x="115419" y="131490"/>
                </a:cubicBezTo>
                <a:cubicBezTo>
                  <a:pt x="116140" y="131741"/>
                  <a:pt x="116894" y="131879"/>
                  <a:pt x="117656" y="131904"/>
                </a:cubicBezTo>
                <a:cubicBezTo>
                  <a:pt x="118147" y="131838"/>
                  <a:pt x="118622" y="131689"/>
                  <a:pt x="119064" y="131462"/>
                </a:cubicBezTo>
                <a:cubicBezTo>
                  <a:pt x="119589" y="131159"/>
                  <a:pt x="120417" y="130054"/>
                  <a:pt x="120942" y="129668"/>
                </a:cubicBezTo>
                <a:cubicBezTo>
                  <a:pt x="121466" y="129281"/>
                  <a:pt x="122488" y="128729"/>
                  <a:pt x="122488" y="128729"/>
                </a:cubicBezTo>
                <a:cubicBezTo>
                  <a:pt x="122488" y="128729"/>
                  <a:pt x="123565" y="127680"/>
                  <a:pt x="123951" y="127238"/>
                </a:cubicBezTo>
                <a:cubicBezTo>
                  <a:pt x="124379" y="126672"/>
                  <a:pt x="124915" y="126194"/>
                  <a:pt x="125525" y="125830"/>
                </a:cubicBezTo>
                <a:cubicBezTo>
                  <a:pt x="125829" y="125692"/>
                  <a:pt x="126575" y="125581"/>
                  <a:pt x="126878" y="125250"/>
                </a:cubicBezTo>
                <a:cubicBezTo>
                  <a:pt x="127304" y="124728"/>
                  <a:pt x="127638" y="124140"/>
                  <a:pt x="127872" y="123510"/>
                </a:cubicBezTo>
                <a:cubicBezTo>
                  <a:pt x="128093" y="122930"/>
                  <a:pt x="128949" y="122461"/>
                  <a:pt x="129004" y="121853"/>
                </a:cubicBezTo>
                <a:cubicBezTo>
                  <a:pt x="129060" y="121246"/>
                  <a:pt x="128646" y="120749"/>
                  <a:pt x="128259" y="120114"/>
                </a:cubicBezTo>
                <a:cubicBezTo>
                  <a:pt x="127889" y="119263"/>
                  <a:pt x="127455" y="118441"/>
                  <a:pt x="126961" y="117656"/>
                </a:cubicBezTo>
                <a:cubicBezTo>
                  <a:pt x="126431" y="116864"/>
                  <a:pt x="125442" y="116516"/>
                  <a:pt x="124531" y="116800"/>
                </a:cubicBezTo>
                <a:cubicBezTo>
                  <a:pt x="124009" y="117118"/>
                  <a:pt x="123543" y="117518"/>
                  <a:pt x="123151" y="117988"/>
                </a:cubicBezTo>
                <a:cubicBezTo>
                  <a:pt x="122822" y="118256"/>
                  <a:pt x="122433" y="118446"/>
                  <a:pt x="122019" y="118540"/>
                </a:cubicBezTo>
                <a:cubicBezTo>
                  <a:pt x="121881" y="118568"/>
                  <a:pt x="121411" y="119230"/>
                  <a:pt x="120997" y="119230"/>
                </a:cubicBezTo>
                <a:cubicBezTo>
                  <a:pt x="120533" y="119551"/>
                  <a:pt x="120100" y="119910"/>
                  <a:pt x="119699" y="120307"/>
                </a:cubicBezTo>
                <a:cubicBezTo>
                  <a:pt x="119050" y="120912"/>
                  <a:pt x="118211" y="121274"/>
                  <a:pt x="117325" y="121329"/>
                </a:cubicBezTo>
                <a:cubicBezTo>
                  <a:pt x="116054" y="121274"/>
                  <a:pt x="115585" y="120473"/>
                  <a:pt x="114701" y="120031"/>
                </a:cubicBezTo>
                <a:cubicBezTo>
                  <a:pt x="114210" y="119774"/>
                  <a:pt x="113776" y="119415"/>
                  <a:pt x="113431" y="118982"/>
                </a:cubicBezTo>
                <a:cubicBezTo>
                  <a:pt x="112650" y="118073"/>
                  <a:pt x="112048" y="117024"/>
                  <a:pt x="111664" y="115889"/>
                </a:cubicBezTo>
                <a:cubicBezTo>
                  <a:pt x="112227" y="114887"/>
                  <a:pt x="112575" y="113777"/>
                  <a:pt x="112686" y="112631"/>
                </a:cubicBezTo>
                <a:cubicBezTo>
                  <a:pt x="112821" y="111913"/>
                  <a:pt x="112998" y="111203"/>
                  <a:pt x="113210" y="110505"/>
                </a:cubicBezTo>
                <a:cubicBezTo>
                  <a:pt x="113169" y="109933"/>
                  <a:pt x="113243" y="109362"/>
                  <a:pt x="113431" y="108821"/>
                </a:cubicBezTo>
                <a:cubicBezTo>
                  <a:pt x="113763" y="108185"/>
                  <a:pt x="113928" y="107882"/>
                  <a:pt x="114232" y="107357"/>
                </a:cubicBezTo>
                <a:cubicBezTo>
                  <a:pt x="114525" y="107015"/>
                  <a:pt x="114525" y="106512"/>
                  <a:pt x="114232" y="106170"/>
                </a:cubicBezTo>
                <a:cubicBezTo>
                  <a:pt x="113807" y="105775"/>
                  <a:pt x="113324" y="105449"/>
                  <a:pt x="112796" y="105203"/>
                </a:cubicBezTo>
                <a:cubicBezTo>
                  <a:pt x="111995" y="105038"/>
                  <a:pt x="111112" y="103878"/>
                  <a:pt x="110173" y="104513"/>
                </a:cubicBezTo>
                <a:cubicBezTo>
                  <a:pt x="109234" y="105148"/>
                  <a:pt x="108157" y="105121"/>
                  <a:pt x="107992" y="105645"/>
                </a:cubicBezTo>
                <a:cubicBezTo>
                  <a:pt x="107972" y="106197"/>
                  <a:pt x="107851" y="106739"/>
                  <a:pt x="107633" y="107247"/>
                </a:cubicBezTo>
                <a:cubicBezTo>
                  <a:pt x="107826" y="107937"/>
                  <a:pt x="107025" y="108434"/>
                  <a:pt x="106280" y="107937"/>
                </a:cubicBezTo>
                <a:cubicBezTo>
                  <a:pt x="105901" y="107528"/>
                  <a:pt x="105578" y="107073"/>
                  <a:pt x="105313" y="106584"/>
                </a:cubicBezTo>
                <a:cubicBezTo>
                  <a:pt x="104844" y="105535"/>
                  <a:pt x="105396" y="104403"/>
                  <a:pt x="104154" y="103132"/>
                </a:cubicBezTo>
                <a:cubicBezTo>
                  <a:pt x="103530" y="102622"/>
                  <a:pt x="102820" y="102227"/>
                  <a:pt x="102055" y="101973"/>
                </a:cubicBezTo>
                <a:cubicBezTo>
                  <a:pt x="101668" y="101973"/>
                  <a:pt x="101144" y="101807"/>
                  <a:pt x="100923" y="101973"/>
                </a:cubicBezTo>
                <a:close/>
                <a:moveTo>
                  <a:pt x="342447" y="90541"/>
                </a:moveTo>
                <a:cubicBezTo>
                  <a:pt x="342364" y="94749"/>
                  <a:pt x="341646" y="98919"/>
                  <a:pt x="340321" y="102912"/>
                </a:cubicBezTo>
                <a:cubicBezTo>
                  <a:pt x="339357" y="106070"/>
                  <a:pt x="336947" y="108583"/>
                  <a:pt x="333832" y="109677"/>
                </a:cubicBezTo>
                <a:cubicBezTo>
                  <a:pt x="333241" y="111192"/>
                  <a:pt x="332391" y="112592"/>
                  <a:pt x="331319" y="113818"/>
                </a:cubicBezTo>
                <a:cubicBezTo>
                  <a:pt x="324637" y="121771"/>
                  <a:pt x="312488" y="130413"/>
                  <a:pt x="298682" y="136378"/>
                </a:cubicBezTo>
                <a:cubicBezTo>
                  <a:pt x="301874" y="135417"/>
                  <a:pt x="305306" y="135640"/>
                  <a:pt x="308346" y="137013"/>
                </a:cubicBezTo>
                <a:lnTo>
                  <a:pt x="308456" y="136930"/>
                </a:lnTo>
                <a:cubicBezTo>
                  <a:pt x="312388" y="138854"/>
                  <a:pt x="315964" y="141431"/>
                  <a:pt x="319032" y="144551"/>
                </a:cubicBezTo>
                <a:cubicBezTo>
                  <a:pt x="319032" y="144551"/>
                  <a:pt x="315001" y="146677"/>
                  <a:pt x="306551" y="144772"/>
                </a:cubicBezTo>
                <a:cubicBezTo>
                  <a:pt x="302489" y="143664"/>
                  <a:pt x="299204" y="140677"/>
                  <a:pt x="297715" y="136736"/>
                </a:cubicBezTo>
                <a:lnTo>
                  <a:pt x="290785" y="139281"/>
                </a:lnTo>
                <a:lnTo>
                  <a:pt x="292268" y="146887"/>
                </a:lnTo>
                <a:cubicBezTo>
                  <a:pt x="293186" y="151606"/>
                  <a:pt x="294194" y="156797"/>
                  <a:pt x="294705" y="159461"/>
                </a:cubicBezTo>
                <a:cubicBezTo>
                  <a:pt x="323640" y="159624"/>
                  <a:pt x="352426" y="155284"/>
                  <a:pt x="380027" y="146594"/>
                </a:cubicBezTo>
                <a:lnTo>
                  <a:pt x="382981" y="145600"/>
                </a:lnTo>
                <a:lnTo>
                  <a:pt x="382981" y="148693"/>
                </a:lnTo>
                <a:cubicBezTo>
                  <a:pt x="382962" y="157399"/>
                  <a:pt x="379982" y="165842"/>
                  <a:pt x="374532" y="172632"/>
                </a:cubicBezTo>
                <a:cubicBezTo>
                  <a:pt x="369076" y="179198"/>
                  <a:pt x="361758" y="183964"/>
                  <a:pt x="353546" y="186300"/>
                </a:cubicBezTo>
                <a:cubicBezTo>
                  <a:pt x="352649" y="192579"/>
                  <a:pt x="349548" y="198336"/>
                  <a:pt x="344793" y="202536"/>
                </a:cubicBezTo>
                <a:cubicBezTo>
                  <a:pt x="343546" y="203591"/>
                  <a:pt x="342195" y="204516"/>
                  <a:pt x="340762" y="205298"/>
                </a:cubicBezTo>
                <a:cubicBezTo>
                  <a:pt x="359732" y="203144"/>
                  <a:pt x="374173" y="200438"/>
                  <a:pt x="381076" y="199140"/>
                </a:cubicBezTo>
                <a:lnTo>
                  <a:pt x="384251" y="198533"/>
                </a:lnTo>
                <a:lnTo>
                  <a:pt x="384086" y="198533"/>
                </a:lnTo>
                <a:cubicBezTo>
                  <a:pt x="387206" y="198008"/>
                  <a:pt x="390243" y="197345"/>
                  <a:pt x="392728" y="196738"/>
                </a:cubicBezTo>
                <a:cubicBezTo>
                  <a:pt x="389001" y="203782"/>
                  <a:pt x="384511" y="210392"/>
                  <a:pt x="379336" y="216453"/>
                </a:cubicBezTo>
                <a:cubicBezTo>
                  <a:pt x="370603" y="226838"/>
                  <a:pt x="359881" y="235370"/>
                  <a:pt x="347803" y="241552"/>
                </a:cubicBezTo>
                <a:cubicBezTo>
                  <a:pt x="337175" y="246931"/>
                  <a:pt x="325758" y="250576"/>
                  <a:pt x="313978" y="252349"/>
                </a:cubicBezTo>
                <a:cubicBezTo>
                  <a:pt x="312148" y="252606"/>
                  <a:pt x="310303" y="252724"/>
                  <a:pt x="308456" y="252708"/>
                </a:cubicBezTo>
                <a:cubicBezTo>
                  <a:pt x="305010" y="252694"/>
                  <a:pt x="301569" y="252445"/>
                  <a:pt x="298156" y="251962"/>
                </a:cubicBezTo>
                <a:lnTo>
                  <a:pt x="294898" y="251493"/>
                </a:lnTo>
                <a:lnTo>
                  <a:pt x="301222" y="277918"/>
                </a:lnTo>
                <a:lnTo>
                  <a:pt x="280153" y="279271"/>
                </a:lnTo>
                <a:lnTo>
                  <a:pt x="259058" y="277918"/>
                </a:lnTo>
                <a:lnTo>
                  <a:pt x="265381" y="251493"/>
                </a:lnTo>
                <a:lnTo>
                  <a:pt x="262123" y="251962"/>
                </a:lnTo>
                <a:cubicBezTo>
                  <a:pt x="258710" y="252445"/>
                  <a:pt x="255269" y="252694"/>
                  <a:pt x="251823" y="252708"/>
                </a:cubicBezTo>
                <a:cubicBezTo>
                  <a:pt x="249976" y="252727"/>
                  <a:pt x="248129" y="252606"/>
                  <a:pt x="246301" y="252349"/>
                </a:cubicBezTo>
                <a:cubicBezTo>
                  <a:pt x="234513" y="250582"/>
                  <a:pt x="223085" y="246937"/>
                  <a:pt x="212448" y="241552"/>
                </a:cubicBezTo>
                <a:cubicBezTo>
                  <a:pt x="200368" y="235373"/>
                  <a:pt x="189649" y="226838"/>
                  <a:pt x="180915" y="216453"/>
                </a:cubicBezTo>
                <a:cubicBezTo>
                  <a:pt x="175741" y="210392"/>
                  <a:pt x="171251" y="203782"/>
                  <a:pt x="167523" y="196738"/>
                </a:cubicBezTo>
                <a:cubicBezTo>
                  <a:pt x="170036" y="197345"/>
                  <a:pt x="173129" y="198008"/>
                  <a:pt x="176166" y="198533"/>
                </a:cubicBezTo>
                <a:lnTo>
                  <a:pt x="179369" y="199140"/>
                </a:lnTo>
                <a:cubicBezTo>
                  <a:pt x="186244" y="200438"/>
                  <a:pt x="200658" y="203144"/>
                  <a:pt x="219655" y="205270"/>
                </a:cubicBezTo>
                <a:cubicBezTo>
                  <a:pt x="218222" y="204544"/>
                  <a:pt x="216869" y="203663"/>
                  <a:pt x="215624" y="202647"/>
                </a:cubicBezTo>
                <a:cubicBezTo>
                  <a:pt x="210883" y="198439"/>
                  <a:pt x="207782" y="192687"/>
                  <a:pt x="206871" y="186411"/>
                </a:cubicBezTo>
                <a:cubicBezTo>
                  <a:pt x="198662" y="184067"/>
                  <a:pt x="191347" y="179303"/>
                  <a:pt x="185885" y="172743"/>
                </a:cubicBezTo>
                <a:cubicBezTo>
                  <a:pt x="180454" y="165942"/>
                  <a:pt x="177478" y="157506"/>
                  <a:pt x="177436" y="148803"/>
                </a:cubicBezTo>
                <a:lnTo>
                  <a:pt x="177436" y="145710"/>
                </a:lnTo>
                <a:lnTo>
                  <a:pt x="180363" y="146705"/>
                </a:lnTo>
                <a:cubicBezTo>
                  <a:pt x="208014" y="155372"/>
                  <a:pt x="236846" y="159674"/>
                  <a:pt x="265823" y="159461"/>
                </a:cubicBezTo>
                <a:cubicBezTo>
                  <a:pt x="266844" y="154132"/>
                  <a:pt x="269854" y="138697"/>
                  <a:pt x="270158" y="137151"/>
                </a:cubicBezTo>
                <a:lnTo>
                  <a:pt x="270158" y="136792"/>
                </a:lnTo>
                <a:cubicBezTo>
                  <a:pt x="270710" y="133948"/>
                  <a:pt x="272367" y="125360"/>
                  <a:pt x="280071" y="125360"/>
                </a:cubicBezTo>
                <a:lnTo>
                  <a:pt x="280430" y="125360"/>
                </a:lnTo>
                <a:cubicBezTo>
                  <a:pt x="284281" y="125360"/>
                  <a:pt x="286628" y="127528"/>
                  <a:pt x="288081" y="130041"/>
                </a:cubicBezTo>
                <a:lnTo>
                  <a:pt x="290062" y="135884"/>
                </a:lnTo>
                <a:lnTo>
                  <a:pt x="296721" y="133451"/>
                </a:lnTo>
                <a:cubicBezTo>
                  <a:pt x="294487" y="129938"/>
                  <a:pt x="293516" y="125772"/>
                  <a:pt x="293960" y="121633"/>
                </a:cubicBezTo>
                <a:cubicBezTo>
                  <a:pt x="294968" y="117286"/>
                  <a:pt x="297246" y="113335"/>
                  <a:pt x="300504" y="110284"/>
                </a:cubicBezTo>
                <a:cubicBezTo>
                  <a:pt x="301749" y="114420"/>
                  <a:pt x="302465" y="118697"/>
                  <a:pt x="302630" y="123013"/>
                </a:cubicBezTo>
                <a:cubicBezTo>
                  <a:pt x="302796" y="127818"/>
                  <a:pt x="297853" y="132484"/>
                  <a:pt x="296887" y="133340"/>
                </a:cubicBezTo>
                <a:lnTo>
                  <a:pt x="310272" y="125452"/>
                </a:lnTo>
                <a:lnTo>
                  <a:pt x="307739" y="114481"/>
                </a:lnTo>
                <a:cubicBezTo>
                  <a:pt x="308578" y="110110"/>
                  <a:pt x="310657" y="106076"/>
                  <a:pt x="313730" y="102856"/>
                </a:cubicBezTo>
                <a:cubicBezTo>
                  <a:pt x="314967" y="107045"/>
                  <a:pt x="315707" y="111364"/>
                  <a:pt x="315939" y="115724"/>
                </a:cubicBezTo>
                <a:lnTo>
                  <a:pt x="316022" y="115724"/>
                </a:lnTo>
                <a:cubicBezTo>
                  <a:pt x="316091" y="118430"/>
                  <a:pt x="314710" y="121108"/>
                  <a:pt x="313313" y="123110"/>
                </a:cubicBezTo>
                <a:lnTo>
                  <a:pt x="312385" y="124207"/>
                </a:lnTo>
                <a:lnTo>
                  <a:pt x="322704" y="118126"/>
                </a:lnTo>
                <a:cubicBezTo>
                  <a:pt x="320667" y="114661"/>
                  <a:pt x="319758" y="110646"/>
                  <a:pt x="320109" y="106639"/>
                </a:cubicBezTo>
                <a:cubicBezTo>
                  <a:pt x="320876" y="102511"/>
                  <a:pt x="322790" y="98684"/>
                  <a:pt x="325631" y="95594"/>
                </a:cubicBezTo>
                <a:cubicBezTo>
                  <a:pt x="326777" y="99617"/>
                  <a:pt x="327454" y="103759"/>
                  <a:pt x="327647" y="107937"/>
                </a:cubicBezTo>
                <a:cubicBezTo>
                  <a:pt x="327895" y="112576"/>
                  <a:pt x="323533" y="117325"/>
                  <a:pt x="322787" y="118098"/>
                </a:cubicBezTo>
                <a:cubicBezTo>
                  <a:pt x="325626" y="115840"/>
                  <a:pt x="328301" y="113388"/>
                  <a:pt x="330795" y="110753"/>
                </a:cubicBezTo>
                <a:cubicBezTo>
                  <a:pt x="331402" y="110091"/>
                  <a:pt x="332092" y="109235"/>
                  <a:pt x="332589" y="108600"/>
                </a:cubicBezTo>
                <a:cubicBezTo>
                  <a:pt x="331924" y="105214"/>
                  <a:pt x="332482" y="101699"/>
                  <a:pt x="334163" y="98687"/>
                </a:cubicBezTo>
                <a:cubicBezTo>
                  <a:pt x="336024" y="95186"/>
                  <a:pt x="338915" y="92342"/>
                  <a:pt x="342447" y="90541"/>
                </a:cubicBezTo>
                <a:close/>
                <a:moveTo>
                  <a:pt x="164762" y="89105"/>
                </a:moveTo>
                <a:cubicBezTo>
                  <a:pt x="164762" y="89105"/>
                  <a:pt x="163106" y="90127"/>
                  <a:pt x="163106" y="90127"/>
                </a:cubicBezTo>
                <a:cubicBezTo>
                  <a:pt x="162763" y="90608"/>
                  <a:pt x="162343" y="91027"/>
                  <a:pt x="161863" y="91370"/>
                </a:cubicBezTo>
                <a:cubicBezTo>
                  <a:pt x="161532" y="91563"/>
                  <a:pt x="160455" y="89906"/>
                  <a:pt x="159488" y="90486"/>
                </a:cubicBezTo>
                <a:cubicBezTo>
                  <a:pt x="159212" y="90652"/>
                  <a:pt x="158991" y="91314"/>
                  <a:pt x="158743" y="91729"/>
                </a:cubicBezTo>
                <a:cubicBezTo>
                  <a:pt x="158315" y="92830"/>
                  <a:pt x="158315" y="94051"/>
                  <a:pt x="158743" y="95153"/>
                </a:cubicBezTo>
                <a:cubicBezTo>
                  <a:pt x="158743" y="95539"/>
                  <a:pt x="158577" y="96340"/>
                  <a:pt x="158743" y="96616"/>
                </a:cubicBezTo>
                <a:cubicBezTo>
                  <a:pt x="158909" y="96892"/>
                  <a:pt x="159461" y="97168"/>
                  <a:pt x="159599" y="97417"/>
                </a:cubicBezTo>
                <a:cubicBezTo>
                  <a:pt x="159737" y="97665"/>
                  <a:pt x="159958" y="98438"/>
                  <a:pt x="160123" y="98714"/>
                </a:cubicBezTo>
                <a:cubicBezTo>
                  <a:pt x="160703" y="99874"/>
                  <a:pt x="161891" y="99736"/>
                  <a:pt x="162885" y="99156"/>
                </a:cubicBezTo>
                <a:cubicBezTo>
                  <a:pt x="163354" y="98853"/>
                  <a:pt x="163851" y="97748"/>
                  <a:pt x="164100" y="97500"/>
                </a:cubicBezTo>
                <a:cubicBezTo>
                  <a:pt x="164348" y="97251"/>
                  <a:pt x="164983" y="97223"/>
                  <a:pt x="165259" y="96671"/>
                </a:cubicBezTo>
                <a:cubicBezTo>
                  <a:pt x="165546" y="96249"/>
                  <a:pt x="165762" y="95782"/>
                  <a:pt x="165894" y="95291"/>
                </a:cubicBezTo>
                <a:lnTo>
                  <a:pt x="165894" y="95180"/>
                </a:lnTo>
                <a:cubicBezTo>
                  <a:pt x="165977" y="94517"/>
                  <a:pt x="165618" y="94131"/>
                  <a:pt x="165756" y="93551"/>
                </a:cubicBezTo>
                <a:cubicBezTo>
                  <a:pt x="165701" y="93247"/>
                  <a:pt x="166170" y="92778"/>
                  <a:pt x="166170" y="92557"/>
                </a:cubicBezTo>
                <a:cubicBezTo>
                  <a:pt x="166220" y="92137"/>
                  <a:pt x="166306" y="91720"/>
                  <a:pt x="166419" y="91314"/>
                </a:cubicBezTo>
                <a:cubicBezTo>
                  <a:pt x="166347" y="90897"/>
                  <a:pt x="166187" y="90503"/>
                  <a:pt x="165950" y="90155"/>
                </a:cubicBezTo>
                <a:cubicBezTo>
                  <a:pt x="165903" y="89771"/>
                  <a:pt x="165751" y="89406"/>
                  <a:pt x="165508" y="89105"/>
                </a:cubicBezTo>
                <a:cubicBezTo>
                  <a:pt x="165314" y="88857"/>
                  <a:pt x="164762" y="89105"/>
                  <a:pt x="164762" y="89105"/>
                </a:cubicBezTo>
                <a:close/>
                <a:moveTo>
                  <a:pt x="1135700" y="86645"/>
                </a:moveTo>
                <a:cubicBezTo>
                  <a:pt x="1138154" y="86735"/>
                  <a:pt x="1140599" y="86992"/>
                  <a:pt x="1143017" y="87415"/>
                </a:cubicBezTo>
                <a:cubicBezTo>
                  <a:pt x="1146030" y="87609"/>
                  <a:pt x="1149053" y="87609"/>
                  <a:pt x="1152066" y="87415"/>
                </a:cubicBezTo>
                <a:cubicBezTo>
                  <a:pt x="1154376" y="87415"/>
                  <a:pt x="1155820" y="90399"/>
                  <a:pt x="1156783" y="91169"/>
                </a:cubicBezTo>
                <a:cubicBezTo>
                  <a:pt x="1157746" y="91939"/>
                  <a:pt x="1163811" y="92228"/>
                  <a:pt x="1165255" y="93768"/>
                </a:cubicBezTo>
                <a:cubicBezTo>
                  <a:pt x="1166698" y="95308"/>
                  <a:pt x="1166506" y="100218"/>
                  <a:pt x="1168046" y="103394"/>
                </a:cubicBezTo>
                <a:cubicBezTo>
                  <a:pt x="1169587" y="106572"/>
                  <a:pt x="1174207" y="108208"/>
                  <a:pt x="1174592" y="117834"/>
                </a:cubicBezTo>
                <a:cubicBezTo>
                  <a:pt x="1174977" y="127461"/>
                  <a:pt x="1172378" y="127653"/>
                  <a:pt x="1166506" y="132660"/>
                </a:cubicBezTo>
                <a:cubicBezTo>
                  <a:pt x="1164869" y="134777"/>
                  <a:pt x="1165062" y="138146"/>
                  <a:pt x="1168046" y="137568"/>
                </a:cubicBezTo>
                <a:cubicBezTo>
                  <a:pt x="1173341" y="136509"/>
                  <a:pt x="1192401" y="132274"/>
                  <a:pt x="1196926" y="130830"/>
                </a:cubicBezTo>
                <a:cubicBezTo>
                  <a:pt x="1202304" y="129145"/>
                  <a:pt x="1207808" y="127889"/>
                  <a:pt x="1213387" y="127076"/>
                </a:cubicBezTo>
                <a:cubicBezTo>
                  <a:pt x="1215216" y="126883"/>
                  <a:pt x="1218200" y="129482"/>
                  <a:pt x="1220414" y="130060"/>
                </a:cubicBezTo>
                <a:cubicBezTo>
                  <a:pt x="1222628" y="130637"/>
                  <a:pt x="1226960" y="130445"/>
                  <a:pt x="1227730" y="132467"/>
                </a:cubicBezTo>
                <a:cubicBezTo>
                  <a:pt x="1229230" y="136301"/>
                  <a:pt x="1232495" y="139171"/>
                  <a:pt x="1236490" y="140168"/>
                </a:cubicBezTo>
                <a:lnTo>
                  <a:pt x="1236298" y="140168"/>
                </a:lnTo>
                <a:cubicBezTo>
                  <a:pt x="1238366" y="140685"/>
                  <a:pt x="1239921" y="142393"/>
                  <a:pt x="1240244" y="144499"/>
                </a:cubicBezTo>
                <a:cubicBezTo>
                  <a:pt x="1240244" y="146329"/>
                  <a:pt x="1239763" y="149409"/>
                  <a:pt x="1239763" y="153356"/>
                </a:cubicBezTo>
                <a:cubicBezTo>
                  <a:pt x="1239185" y="159517"/>
                  <a:pt x="1228597" y="163849"/>
                  <a:pt x="1223976" y="166737"/>
                </a:cubicBezTo>
                <a:cubicBezTo>
                  <a:pt x="1222436" y="167796"/>
                  <a:pt x="1220895" y="164234"/>
                  <a:pt x="1215505" y="164234"/>
                </a:cubicBezTo>
                <a:cubicBezTo>
                  <a:pt x="1213675" y="164330"/>
                  <a:pt x="1202990" y="165197"/>
                  <a:pt x="1201161" y="165197"/>
                </a:cubicBezTo>
                <a:lnTo>
                  <a:pt x="1189706" y="166545"/>
                </a:lnTo>
                <a:cubicBezTo>
                  <a:pt x="1187106" y="167122"/>
                  <a:pt x="1181715" y="168951"/>
                  <a:pt x="1179213" y="169721"/>
                </a:cubicBezTo>
                <a:cubicBezTo>
                  <a:pt x="1175633" y="170730"/>
                  <a:pt x="1172127" y="171985"/>
                  <a:pt x="1168719" y="173476"/>
                </a:cubicBezTo>
                <a:cubicBezTo>
                  <a:pt x="1167179" y="174438"/>
                  <a:pt x="1163426" y="172706"/>
                  <a:pt x="1159093" y="173476"/>
                </a:cubicBezTo>
                <a:cubicBezTo>
                  <a:pt x="1157169" y="173861"/>
                  <a:pt x="1150334" y="177999"/>
                  <a:pt x="1144461" y="179636"/>
                </a:cubicBezTo>
                <a:cubicBezTo>
                  <a:pt x="1132887" y="181661"/>
                  <a:pt x="1121467" y="184492"/>
                  <a:pt x="1110287" y="188107"/>
                </a:cubicBezTo>
                <a:cubicBezTo>
                  <a:pt x="1107784" y="190610"/>
                  <a:pt x="1102586" y="189551"/>
                  <a:pt x="1100661" y="190610"/>
                </a:cubicBezTo>
                <a:cubicBezTo>
                  <a:pt x="1098736" y="191670"/>
                  <a:pt x="1093634" y="191670"/>
                  <a:pt x="1091034" y="193017"/>
                </a:cubicBezTo>
                <a:cubicBezTo>
                  <a:pt x="1086703" y="195231"/>
                  <a:pt x="1084776" y="193980"/>
                  <a:pt x="1082370" y="195231"/>
                </a:cubicBezTo>
                <a:cubicBezTo>
                  <a:pt x="1080036" y="196101"/>
                  <a:pt x="1077534" y="196431"/>
                  <a:pt x="1075054" y="196193"/>
                </a:cubicBezTo>
                <a:cubicBezTo>
                  <a:pt x="1072380" y="196727"/>
                  <a:pt x="1069743" y="197434"/>
                  <a:pt x="1067161" y="198312"/>
                </a:cubicBezTo>
                <a:cubicBezTo>
                  <a:pt x="1064881" y="198838"/>
                  <a:pt x="1062510" y="198838"/>
                  <a:pt x="1060230" y="198312"/>
                </a:cubicBezTo>
                <a:cubicBezTo>
                  <a:pt x="1058411" y="198042"/>
                  <a:pt x="1056561" y="198042"/>
                  <a:pt x="1054742" y="198312"/>
                </a:cubicBezTo>
                <a:cubicBezTo>
                  <a:pt x="1052914" y="200718"/>
                  <a:pt x="1049448" y="200718"/>
                  <a:pt x="1045886" y="200718"/>
                </a:cubicBezTo>
                <a:cubicBezTo>
                  <a:pt x="1043273" y="201227"/>
                  <a:pt x="1040745" y="202103"/>
                  <a:pt x="1038377" y="203317"/>
                </a:cubicBezTo>
                <a:cubicBezTo>
                  <a:pt x="1037799" y="205051"/>
                  <a:pt x="1034720" y="206590"/>
                  <a:pt x="1031831" y="207072"/>
                </a:cubicBezTo>
                <a:cubicBezTo>
                  <a:pt x="1028944" y="207553"/>
                  <a:pt x="1030676" y="205243"/>
                  <a:pt x="1026537" y="203317"/>
                </a:cubicBezTo>
                <a:cubicBezTo>
                  <a:pt x="1024611" y="202740"/>
                  <a:pt x="1020280" y="204377"/>
                  <a:pt x="1016910" y="202740"/>
                </a:cubicBezTo>
                <a:cubicBezTo>
                  <a:pt x="1013541" y="201103"/>
                  <a:pt x="1013734" y="196386"/>
                  <a:pt x="1014408" y="192440"/>
                </a:cubicBezTo>
                <a:cubicBezTo>
                  <a:pt x="1014504" y="191573"/>
                  <a:pt x="1013927" y="187915"/>
                  <a:pt x="1013927" y="183968"/>
                </a:cubicBezTo>
                <a:cubicBezTo>
                  <a:pt x="1013512" y="181562"/>
                  <a:pt x="1014181" y="179096"/>
                  <a:pt x="1015755" y="177229"/>
                </a:cubicBezTo>
                <a:cubicBezTo>
                  <a:pt x="1021564" y="172926"/>
                  <a:pt x="1028080" y="169669"/>
                  <a:pt x="1035008" y="167603"/>
                </a:cubicBezTo>
                <a:cubicBezTo>
                  <a:pt x="1036837" y="167218"/>
                  <a:pt x="1038666" y="170491"/>
                  <a:pt x="1040111" y="170491"/>
                </a:cubicBezTo>
                <a:cubicBezTo>
                  <a:pt x="1041554" y="170491"/>
                  <a:pt x="1048293" y="166737"/>
                  <a:pt x="1051180" y="166737"/>
                </a:cubicBezTo>
                <a:cubicBezTo>
                  <a:pt x="1060129" y="165659"/>
                  <a:pt x="1068979" y="163890"/>
                  <a:pt x="1077653" y="161442"/>
                </a:cubicBezTo>
                <a:cubicBezTo>
                  <a:pt x="1082178" y="159902"/>
                  <a:pt x="1086317" y="162020"/>
                  <a:pt x="1088916" y="159902"/>
                </a:cubicBezTo>
                <a:cubicBezTo>
                  <a:pt x="1095691" y="157396"/>
                  <a:pt x="1102600" y="155275"/>
                  <a:pt x="1109613" y="153549"/>
                </a:cubicBezTo>
                <a:cubicBezTo>
                  <a:pt x="1112116" y="152971"/>
                  <a:pt x="1116736" y="151719"/>
                  <a:pt x="1118085" y="148639"/>
                </a:cubicBezTo>
                <a:cubicBezTo>
                  <a:pt x="1118229" y="146664"/>
                  <a:pt x="1117899" y="144684"/>
                  <a:pt x="1117122" y="142863"/>
                </a:cubicBezTo>
                <a:cubicBezTo>
                  <a:pt x="1115966" y="139879"/>
                  <a:pt x="1113656" y="140938"/>
                  <a:pt x="1111154" y="140938"/>
                </a:cubicBezTo>
                <a:cubicBezTo>
                  <a:pt x="1108774" y="140276"/>
                  <a:pt x="1106741" y="138725"/>
                  <a:pt x="1105474" y="136606"/>
                </a:cubicBezTo>
                <a:cubicBezTo>
                  <a:pt x="1105353" y="134529"/>
                  <a:pt x="1105820" y="132460"/>
                  <a:pt x="1106822" y="130637"/>
                </a:cubicBezTo>
                <a:cubicBezTo>
                  <a:pt x="1107592" y="128520"/>
                  <a:pt x="1108073" y="127653"/>
                  <a:pt x="1109036" y="124957"/>
                </a:cubicBezTo>
                <a:cubicBezTo>
                  <a:pt x="1109933" y="122627"/>
                  <a:pt x="1110704" y="120249"/>
                  <a:pt x="1111346" y="117834"/>
                </a:cubicBezTo>
                <a:cubicBezTo>
                  <a:pt x="1112598" y="113888"/>
                  <a:pt x="1105089" y="103010"/>
                  <a:pt x="1104126" y="100026"/>
                </a:cubicBezTo>
                <a:cubicBezTo>
                  <a:pt x="1103662" y="97768"/>
                  <a:pt x="1104475" y="95438"/>
                  <a:pt x="1106244" y="93961"/>
                </a:cubicBezTo>
                <a:cubicBezTo>
                  <a:pt x="1109517" y="90591"/>
                  <a:pt x="1113271" y="92131"/>
                  <a:pt x="1117122" y="92131"/>
                </a:cubicBezTo>
                <a:cubicBezTo>
                  <a:pt x="1119388" y="91737"/>
                  <a:pt x="1121549" y="90885"/>
                  <a:pt x="1123475" y="89629"/>
                </a:cubicBezTo>
                <a:cubicBezTo>
                  <a:pt x="1124727" y="88955"/>
                  <a:pt x="1126749" y="89917"/>
                  <a:pt x="1129540" y="88955"/>
                </a:cubicBezTo>
                <a:cubicBezTo>
                  <a:pt x="1132332" y="87993"/>
                  <a:pt x="1132332" y="86645"/>
                  <a:pt x="1135700" y="86645"/>
                </a:cubicBezTo>
                <a:close/>
                <a:moveTo>
                  <a:pt x="2406203" y="84911"/>
                </a:moveTo>
                <a:cubicBezTo>
                  <a:pt x="2410631" y="85200"/>
                  <a:pt x="2413808" y="89339"/>
                  <a:pt x="2416408" y="92805"/>
                </a:cubicBezTo>
                <a:cubicBezTo>
                  <a:pt x="2419006" y="96270"/>
                  <a:pt x="2415445" y="102335"/>
                  <a:pt x="2412075" y="105319"/>
                </a:cubicBezTo>
                <a:cubicBezTo>
                  <a:pt x="2408485" y="108292"/>
                  <a:pt x="2405620" y="112046"/>
                  <a:pt x="2403701" y="116293"/>
                </a:cubicBezTo>
                <a:cubicBezTo>
                  <a:pt x="2403123" y="117545"/>
                  <a:pt x="2403123" y="125438"/>
                  <a:pt x="2403701" y="125920"/>
                </a:cubicBezTo>
                <a:cubicBezTo>
                  <a:pt x="2404278" y="126401"/>
                  <a:pt x="2408610" y="129385"/>
                  <a:pt x="2408899" y="133717"/>
                </a:cubicBezTo>
                <a:cubicBezTo>
                  <a:pt x="2409188" y="138049"/>
                  <a:pt x="2405048" y="141418"/>
                  <a:pt x="2397539" y="156724"/>
                </a:cubicBezTo>
                <a:cubicBezTo>
                  <a:pt x="2397828" y="156917"/>
                  <a:pt x="2390801" y="166543"/>
                  <a:pt x="2388972" y="169142"/>
                </a:cubicBezTo>
                <a:cubicBezTo>
                  <a:pt x="2387142" y="171742"/>
                  <a:pt x="2393592" y="176169"/>
                  <a:pt x="2399368" y="174629"/>
                </a:cubicBezTo>
                <a:cubicBezTo>
                  <a:pt x="2402449" y="173763"/>
                  <a:pt x="2397539" y="182811"/>
                  <a:pt x="2404471" y="182811"/>
                </a:cubicBezTo>
                <a:cubicBezTo>
                  <a:pt x="2409765" y="182811"/>
                  <a:pt x="2416119" y="178095"/>
                  <a:pt x="2414097" y="173185"/>
                </a:cubicBezTo>
                <a:cubicBezTo>
                  <a:pt x="2412364" y="171549"/>
                  <a:pt x="2408995" y="173185"/>
                  <a:pt x="2405722" y="170394"/>
                </a:cubicBezTo>
                <a:cubicBezTo>
                  <a:pt x="2402449" y="167602"/>
                  <a:pt x="2402546" y="160767"/>
                  <a:pt x="2403797" y="160767"/>
                </a:cubicBezTo>
                <a:cubicBezTo>
                  <a:pt x="2406017" y="159903"/>
                  <a:pt x="2407928" y="158395"/>
                  <a:pt x="2409284" y="156435"/>
                </a:cubicBezTo>
                <a:cubicBezTo>
                  <a:pt x="2410343" y="155376"/>
                  <a:pt x="2413711" y="152970"/>
                  <a:pt x="2413711" y="151237"/>
                </a:cubicBezTo>
                <a:cubicBezTo>
                  <a:pt x="2413711" y="149504"/>
                  <a:pt x="2408707" y="148253"/>
                  <a:pt x="2412942" y="142092"/>
                </a:cubicBezTo>
                <a:cubicBezTo>
                  <a:pt x="2415638" y="138145"/>
                  <a:pt x="2419006" y="138530"/>
                  <a:pt x="2420739" y="138145"/>
                </a:cubicBezTo>
                <a:cubicBezTo>
                  <a:pt x="2422472" y="137760"/>
                  <a:pt x="2424205" y="133621"/>
                  <a:pt x="2425167" y="131503"/>
                </a:cubicBezTo>
                <a:cubicBezTo>
                  <a:pt x="2426267" y="129202"/>
                  <a:pt x="2426951" y="126725"/>
                  <a:pt x="2427189" y="124187"/>
                </a:cubicBezTo>
                <a:cubicBezTo>
                  <a:pt x="2427285" y="118123"/>
                  <a:pt x="2420450" y="115426"/>
                  <a:pt x="2421606" y="110709"/>
                </a:cubicBezTo>
                <a:cubicBezTo>
                  <a:pt x="2424012" y="101179"/>
                  <a:pt x="2447213" y="97522"/>
                  <a:pt x="2449619" y="95885"/>
                </a:cubicBezTo>
                <a:cubicBezTo>
                  <a:pt x="2450292" y="95404"/>
                  <a:pt x="2450870" y="93286"/>
                  <a:pt x="2452122" y="92324"/>
                </a:cubicBezTo>
                <a:cubicBezTo>
                  <a:pt x="2454529" y="90498"/>
                  <a:pt x="2457739" y="90130"/>
                  <a:pt x="2460497" y="91361"/>
                </a:cubicBezTo>
                <a:cubicBezTo>
                  <a:pt x="2463695" y="92946"/>
                  <a:pt x="2466726" y="94849"/>
                  <a:pt x="2469546" y="97040"/>
                </a:cubicBezTo>
                <a:cubicBezTo>
                  <a:pt x="2471384" y="98725"/>
                  <a:pt x="2472253" y="101220"/>
                  <a:pt x="2471856" y="103682"/>
                </a:cubicBezTo>
                <a:cubicBezTo>
                  <a:pt x="2471470" y="106570"/>
                  <a:pt x="2469931" y="114657"/>
                  <a:pt x="2470797" y="115330"/>
                </a:cubicBezTo>
                <a:cubicBezTo>
                  <a:pt x="2471663" y="116004"/>
                  <a:pt x="2462615" y="120914"/>
                  <a:pt x="2458475" y="124957"/>
                </a:cubicBezTo>
                <a:cubicBezTo>
                  <a:pt x="2453221" y="131710"/>
                  <a:pt x="2449895" y="139761"/>
                  <a:pt x="2448849" y="148253"/>
                </a:cubicBezTo>
                <a:cubicBezTo>
                  <a:pt x="2448656" y="149023"/>
                  <a:pt x="2446249" y="154799"/>
                  <a:pt x="2445960" y="156339"/>
                </a:cubicBezTo>
                <a:cubicBezTo>
                  <a:pt x="2445671" y="157880"/>
                  <a:pt x="2444613" y="162211"/>
                  <a:pt x="2443554" y="165966"/>
                </a:cubicBezTo>
                <a:cubicBezTo>
                  <a:pt x="2442235" y="169872"/>
                  <a:pt x="2441584" y="173972"/>
                  <a:pt x="2441629" y="178095"/>
                </a:cubicBezTo>
                <a:cubicBezTo>
                  <a:pt x="2441918" y="180501"/>
                  <a:pt x="2445190" y="179828"/>
                  <a:pt x="2447212" y="179828"/>
                </a:cubicBezTo>
                <a:cubicBezTo>
                  <a:pt x="2451323" y="178891"/>
                  <a:pt x="2455091" y="176823"/>
                  <a:pt x="2458090" y="173859"/>
                </a:cubicBezTo>
                <a:cubicBezTo>
                  <a:pt x="2460575" y="173441"/>
                  <a:pt x="2463113" y="173441"/>
                  <a:pt x="2465598" y="173859"/>
                </a:cubicBezTo>
                <a:cubicBezTo>
                  <a:pt x="2467524" y="174437"/>
                  <a:pt x="2469545" y="177614"/>
                  <a:pt x="2471663" y="178288"/>
                </a:cubicBezTo>
                <a:cubicBezTo>
                  <a:pt x="2473781" y="178961"/>
                  <a:pt x="2476765" y="179154"/>
                  <a:pt x="2478498" y="180309"/>
                </a:cubicBezTo>
                <a:cubicBezTo>
                  <a:pt x="2480231" y="181464"/>
                  <a:pt x="2483985" y="180309"/>
                  <a:pt x="2486296" y="183100"/>
                </a:cubicBezTo>
                <a:lnTo>
                  <a:pt x="2486874" y="183004"/>
                </a:lnTo>
                <a:cubicBezTo>
                  <a:pt x="2490076" y="188364"/>
                  <a:pt x="2491525" y="194591"/>
                  <a:pt x="2491013" y="200813"/>
                </a:cubicBezTo>
                <a:cubicBezTo>
                  <a:pt x="2490856" y="206451"/>
                  <a:pt x="2489337" y="211967"/>
                  <a:pt x="2486585" y="216890"/>
                </a:cubicBezTo>
                <a:cubicBezTo>
                  <a:pt x="2479290" y="221334"/>
                  <a:pt x="2470865" y="223574"/>
                  <a:pt x="2462326" y="223340"/>
                </a:cubicBezTo>
                <a:cubicBezTo>
                  <a:pt x="2459495" y="223331"/>
                  <a:pt x="2456783" y="224479"/>
                  <a:pt x="2454817" y="226516"/>
                </a:cubicBezTo>
                <a:cubicBezTo>
                  <a:pt x="2451622" y="227528"/>
                  <a:pt x="2448153" y="227216"/>
                  <a:pt x="2445190" y="225650"/>
                </a:cubicBezTo>
                <a:cubicBezTo>
                  <a:pt x="2441239" y="224683"/>
                  <a:pt x="2437110" y="224683"/>
                  <a:pt x="2433157" y="225650"/>
                </a:cubicBezTo>
                <a:cubicBezTo>
                  <a:pt x="2424728" y="227945"/>
                  <a:pt x="2417390" y="233166"/>
                  <a:pt x="2412460" y="240378"/>
                </a:cubicBezTo>
                <a:cubicBezTo>
                  <a:pt x="2410630" y="243659"/>
                  <a:pt x="2408017" y="246436"/>
                  <a:pt x="2404856" y="248464"/>
                </a:cubicBezTo>
                <a:cubicBezTo>
                  <a:pt x="2400269" y="251550"/>
                  <a:pt x="2396180" y="255316"/>
                  <a:pt x="2392726" y="259631"/>
                </a:cubicBezTo>
                <a:cubicBezTo>
                  <a:pt x="2390669" y="263072"/>
                  <a:pt x="2389983" y="267161"/>
                  <a:pt x="2390801" y="271087"/>
                </a:cubicBezTo>
                <a:cubicBezTo>
                  <a:pt x="2391186" y="272242"/>
                  <a:pt x="2393785" y="272915"/>
                  <a:pt x="2396577" y="272242"/>
                </a:cubicBezTo>
                <a:cubicBezTo>
                  <a:pt x="2399966" y="270679"/>
                  <a:pt x="2403437" y="269298"/>
                  <a:pt x="2406973" y="268102"/>
                </a:cubicBezTo>
                <a:cubicBezTo>
                  <a:pt x="2409765" y="267717"/>
                  <a:pt x="2411498" y="264252"/>
                  <a:pt x="2413808" y="264444"/>
                </a:cubicBezTo>
                <a:cubicBezTo>
                  <a:pt x="2416119" y="264637"/>
                  <a:pt x="2419199" y="268968"/>
                  <a:pt x="2425745" y="270509"/>
                </a:cubicBezTo>
                <a:cubicBezTo>
                  <a:pt x="2427767" y="271087"/>
                  <a:pt x="2431521" y="273493"/>
                  <a:pt x="2437393" y="275322"/>
                </a:cubicBezTo>
                <a:cubicBezTo>
                  <a:pt x="2438163" y="275514"/>
                  <a:pt x="2442784" y="276478"/>
                  <a:pt x="2441918" y="279943"/>
                </a:cubicBezTo>
                <a:cubicBezTo>
                  <a:pt x="2441767" y="284148"/>
                  <a:pt x="2440751" y="288277"/>
                  <a:pt x="2438933" y="292072"/>
                </a:cubicBezTo>
                <a:cubicBezTo>
                  <a:pt x="2436912" y="294478"/>
                  <a:pt x="2434506" y="297463"/>
                  <a:pt x="2432002" y="298041"/>
                </a:cubicBezTo>
                <a:cubicBezTo>
                  <a:pt x="2427477" y="298907"/>
                  <a:pt x="2424782" y="299003"/>
                  <a:pt x="2419776" y="300351"/>
                </a:cubicBezTo>
                <a:cubicBezTo>
                  <a:pt x="2417274" y="301025"/>
                  <a:pt x="2415445" y="302468"/>
                  <a:pt x="2411498" y="303143"/>
                </a:cubicBezTo>
                <a:cubicBezTo>
                  <a:pt x="2407551" y="303817"/>
                  <a:pt x="2392245" y="306704"/>
                  <a:pt x="2392245" y="311806"/>
                </a:cubicBezTo>
                <a:cubicBezTo>
                  <a:pt x="2392768" y="316216"/>
                  <a:pt x="2393057" y="320651"/>
                  <a:pt x="2393111" y="325091"/>
                </a:cubicBezTo>
                <a:cubicBezTo>
                  <a:pt x="2392891" y="328906"/>
                  <a:pt x="2392408" y="332701"/>
                  <a:pt x="2391667" y="336450"/>
                </a:cubicBezTo>
                <a:cubicBezTo>
                  <a:pt x="2390024" y="340593"/>
                  <a:pt x="2389111" y="344991"/>
                  <a:pt x="2388972" y="349446"/>
                </a:cubicBezTo>
                <a:cubicBezTo>
                  <a:pt x="2389261" y="353489"/>
                  <a:pt x="2384544" y="357340"/>
                  <a:pt x="2383966" y="358110"/>
                </a:cubicBezTo>
                <a:cubicBezTo>
                  <a:pt x="2380885" y="364752"/>
                  <a:pt x="2381367" y="374571"/>
                  <a:pt x="2374339" y="376785"/>
                </a:cubicBezTo>
                <a:cubicBezTo>
                  <a:pt x="2369768" y="378757"/>
                  <a:pt x="2365074" y="380430"/>
                  <a:pt x="2360285" y="381790"/>
                </a:cubicBezTo>
                <a:cubicBezTo>
                  <a:pt x="2356408" y="382300"/>
                  <a:pt x="2352618" y="383336"/>
                  <a:pt x="2349022" y="384871"/>
                </a:cubicBezTo>
                <a:cubicBezTo>
                  <a:pt x="2343489" y="386481"/>
                  <a:pt x="2337612" y="386481"/>
                  <a:pt x="2332080" y="384871"/>
                </a:cubicBezTo>
                <a:cubicBezTo>
                  <a:pt x="2330057" y="383235"/>
                  <a:pt x="2331021" y="377844"/>
                  <a:pt x="2331021" y="374667"/>
                </a:cubicBezTo>
                <a:cubicBezTo>
                  <a:pt x="2330925" y="368794"/>
                  <a:pt x="2316099" y="362634"/>
                  <a:pt x="2314655" y="359168"/>
                </a:cubicBezTo>
                <a:cubicBezTo>
                  <a:pt x="2313211" y="355703"/>
                  <a:pt x="2318314" y="355800"/>
                  <a:pt x="2323415" y="354836"/>
                </a:cubicBezTo>
                <a:cubicBezTo>
                  <a:pt x="2332176" y="353296"/>
                  <a:pt x="2340454" y="352334"/>
                  <a:pt x="2344594" y="350986"/>
                </a:cubicBezTo>
                <a:cubicBezTo>
                  <a:pt x="2353258" y="347809"/>
                  <a:pt x="2356916" y="330097"/>
                  <a:pt x="2361247" y="322106"/>
                </a:cubicBezTo>
                <a:cubicBezTo>
                  <a:pt x="2362596" y="319604"/>
                  <a:pt x="2362210" y="315560"/>
                  <a:pt x="2356627" y="315560"/>
                </a:cubicBezTo>
                <a:cubicBezTo>
                  <a:pt x="2351354" y="316006"/>
                  <a:pt x="2346133" y="316941"/>
                  <a:pt x="2341032" y="318353"/>
                </a:cubicBezTo>
                <a:cubicBezTo>
                  <a:pt x="2335763" y="319736"/>
                  <a:pt x="2330384" y="320670"/>
                  <a:pt x="2324956" y="321144"/>
                </a:cubicBezTo>
                <a:cubicBezTo>
                  <a:pt x="2321394" y="321336"/>
                  <a:pt x="2313885" y="325861"/>
                  <a:pt x="2311768" y="325861"/>
                </a:cubicBezTo>
                <a:cubicBezTo>
                  <a:pt x="2307917" y="325957"/>
                  <a:pt x="2304548" y="327497"/>
                  <a:pt x="2299927" y="322974"/>
                </a:cubicBezTo>
                <a:cubicBezTo>
                  <a:pt x="2298223" y="321977"/>
                  <a:pt x="2296416" y="321170"/>
                  <a:pt x="2294536" y="320566"/>
                </a:cubicBezTo>
                <a:cubicBezTo>
                  <a:pt x="2291937" y="319219"/>
                  <a:pt x="2293285" y="313924"/>
                  <a:pt x="2293285" y="311903"/>
                </a:cubicBezTo>
                <a:cubicBezTo>
                  <a:pt x="2293567" y="307836"/>
                  <a:pt x="2294375" y="303824"/>
                  <a:pt x="2295691" y="299966"/>
                </a:cubicBezTo>
                <a:cubicBezTo>
                  <a:pt x="2299044" y="295097"/>
                  <a:pt x="2304279" y="291852"/>
                  <a:pt x="2310130" y="291013"/>
                </a:cubicBezTo>
                <a:cubicBezTo>
                  <a:pt x="2312153" y="291013"/>
                  <a:pt x="2318507" y="293708"/>
                  <a:pt x="2320624" y="293708"/>
                </a:cubicBezTo>
                <a:cubicBezTo>
                  <a:pt x="2322741" y="293708"/>
                  <a:pt x="2327459" y="289184"/>
                  <a:pt x="2330828" y="287355"/>
                </a:cubicBezTo>
                <a:cubicBezTo>
                  <a:pt x="2334920" y="285851"/>
                  <a:pt x="2339141" y="284723"/>
                  <a:pt x="2343439" y="283986"/>
                </a:cubicBezTo>
                <a:cubicBezTo>
                  <a:pt x="2346174" y="283145"/>
                  <a:pt x="2348745" y="281842"/>
                  <a:pt x="2351044" y="280135"/>
                </a:cubicBezTo>
                <a:cubicBezTo>
                  <a:pt x="2353161" y="278884"/>
                  <a:pt x="2352969" y="277825"/>
                  <a:pt x="2353739" y="275707"/>
                </a:cubicBezTo>
                <a:cubicBezTo>
                  <a:pt x="2354509" y="273589"/>
                  <a:pt x="2354124" y="268102"/>
                  <a:pt x="2355086" y="266081"/>
                </a:cubicBezTo>
                <a:cubicBezTo>
                  <a:pt x="2356636" y="263018"/>
                  <a:pt x="2357830" y="259788"/>
                  <a:pt x="2358649" y="256455"/>
                </a:cubicBezTo>
                <a:cubicBezTo>
                  <a:pt x="2359130" y="253759"/>
                  <a:pt x="2353354" y="255780"/>
                  <a:pt x="2351333" y="255780"/>
                </a:cubicBezTo>
                <a:cubicBezTo>
                  <a:pt x="2348149" y="256657"/>
                  <a:pt x="2345321" y="258508"/>
                  <a:pt x="2343246" y="261075"/>
                </a:cubicBezTo>
                <a:cubicBezTo>
                  <a:pt x="2340650" y="263403"/>
                  <a:pt x="2337502" y="265027"/>
                  <a:pt x="2334100" y="265792"/>
                </a:cubicBezTo>
                <a:cubicBezTo>
                  <a:pt x="2331607" y="266657"/>
                  <a:pt x="2328893" y="266657"/>
                  <a:pt x="2326400" y="265792"/>
                </a:cubicBezTo>
                <a:cubicBezTo>
                  <a:pt x="2323511" y="264252"/>
                  <a:pt x="2323511" y="262230"/>
                  <a:pt x="2323512" y="258765"/>
                </a:cubicBezTo>
                <a:cubicBezTo>
                  <a:pt x="2323212" y="255137"/>
                  <a:pt x="2323946" y="251499"/>
                  <a:pt x="2325630" y="248271"/>
                </a:cubicBezTo>
                <a:cubicBezTo>
                  <a:pt x="2327362" y="246250"/>
                  <a:pt x="2326689" y="235468"/>
                  <a:pt x="2333716" y="229018"/>
                </a:cubicBezTo>
                <a:cubicBezTo>
                  <a:pt x="2336026" y="226997"/>
                  <a:pt x="2342476" y="229789"/>
                  <a:pt x="2345075" y="228248"/>
                </a:cubicBezTo>
                <a:cubicBezTo>
                  <a:pt x="2346438" y="227248"/>
                  <a:pt x="2347852" y="226316"/>
                  <a:pt x="2349310" y="225457"/>
                </a:cubicBezTo>
                <a:cubicBezTo>
                  <a:pt x="2351621" y="224495"/>
                  <a:pt x="2357013" y="225168"/>
                  <a:pt x="2359804" y="224495"/>
                </a:cubicBezTo>
                <a:cubicBezTo>
                  <a:pt x="2363851" y="223796"/>
                  <a:pt x="2367841" y="222799"/>
                  <a:pt x="2371741" y="221510"/>
                </a:cubicBezTo>
                <a:cubicBezTo>
                  <a:pt x="2373185" y="221029"/>
                  <a:pt x="2378960" y="221029"/>
                  <a:pt x="2380693" y="219970"/>
                </a:cubicBezTo>
                <a:cubicBezTo>
                  <a:pt x="2382426" y="218911"/>
                  <a:pt x="2381848" y="219200"/>
                  <a:pt x="2388201" y="217275"/>
                </a:cubicBezTo>
                <a:cubicBezTo>
                  <a:pt x="2387624" y="217083"/>
                  <a:pt x="2390801" y="215156"/>
                  <a:pt x="2392630" y="214098"/>
                </a:cubicBezTo>
                <a:cubicBezTo>
                  <a:pt x="2396108" y="213569"/>
                  <a:pt x="2399645" y="213569"/>
                  <a:pt x="2403123" y="214098"/>
                </a:cubicBezTo>
                <a:cubicBezTo>
                  <a:pt x="2406300" y="214771"/>
                  <a:pt x="2410150" y="214098"/>
                  <a:pt x="2411691" y="214098"/>
                </a:cubicBezTo>
                <a:cubicBezTo>
                  <a:pt x="2414499" y="215308"/>
                  <a:pt x="2417495" y="216024"/>
                  <a:pt x="2420546" y="216215"/>
                </a:cubicBezTo>
                <a:cubicBezTo>
                  <a:pt x="2422569" y="216119"/>
                  <a:pt x="2428056" y="211499"/>
                  <a:pt x="2430173" y="211499"/>
                </a:cubicBezTo>
                <a:cubicBezTo>
                  <a:pt x="2434075" y="209660"/>
                  <a:pt x="2436277" y="205452"/>
                  <a:pt x="2435564" y="201198"/>
                </a:cubicBezTo>
                <a:cubicBezTo>
                  <a:pt x="2431249" y="201072"/>
                  <a:pt x="2426939" y="201558"/>
                  <a:pt x="2422761" y="202642"/>
                </a:cubicBezTo>
                <a:cubicBezTo>
                  <a:pt x="2419873" y="203798"/>
                  <a:pt x="2411209" y="203605"/>
                  <a:pt x="2409284" y="204568"/>
                </a:cubicBezTo>
                <a:cubicBezTo>
                  <a:pt x="2402487" y="206921"/>
                  <a:pt x="2395241" y="207679"/>
                  <a:pt x="2388105" y="206782"/>
                </a:cubicBezTo>
                <a:cubicBezTo>
                  <a:pt x="2384422" y="206964"/>
                  <a:pt x="2380801" y="207812"/>
                  <a:pt x="2377420" y="209284"/>
                </a:cubicBezTo>
                <a:cubicBezTo>
                  <a:pt x="2373938" y="210368"/>
                  <a:pt x="2370359" y="211110"/>
                  <a:pt x="2366734" y="211499"/>
                </a:cubicBezTo>
                <a:cubicBezTo>
                  <a:pt x="2360925" y="211941"/>
                  <a:pt x="2355142" y="212680"/>
                  <a:pt x="2349406" y="213713"/>
                </a:cubicBezTo>
                <a:cubicBezTo>
                  <a:pt x="2346423" y="214387"/>
                  <a:pt x="2340069" y="215349"/>
                  <a:pt x="2336122" y="216409"/>
                </a:cubicBezTo>
                <a:cubicBezTo>
                  <a:pt x="2330614" y="217764"/>
                  <a:pt x="2325330" y="219903"/>
                  <a:pt x="2320431" y="222761"/>
                </a:cubicBezTo>
                <a:cubicBezTo>
                  <a:pt x="2316611" y="226532"/>
                  <a:pt x="2313367" y="230847"/>
                  <a:pt x="2310805" y="235564"/>
                </a:cubicBezTo>
                <a:cubicBezTo>
                  <a:pt x="2309442" y="237536"/>
                  <a:pt x="2307895" y="239374"/>
                  <a:pt x="2306184" y="241052"/>
                </a:cubicBezTo>
                <a:cubicBezTo>
                  <a:pt x="2298387" y="246732"/>
                  <a:pt x="2293574" y="255010"/>
                  <a:pt x="2286161" y="256359"/>
                </a:cubicBezTo>
                <a:cubicBezTo>
                  <a:pt x="2283137" y="257292"/>
                  <a:pt x="2279874" y="255962"/>
                  <a:pt x="2278364" y="253181"/>
                </a:cubicBezTo>
                <a:cubicBezTo>
                  <a:pt x="2275023" y="247583"/>
                  <a:pt x="2273014" y="241293"/>
                  <a:pt x="2272492" y="234794"/>
                </a:cubicBezTo>
                <a:cubicBezTo>
                  <a:pt x="2272492" y="228922"/>
                  <a:pt x="2275860" y="227479"/>
                  <a:pt x="2272492" y="216312"/>
                </a:cubicBezTo>
                <a:cubicBezTo>
                  <a:pt x="2271989" y="213468"/>
                  <a:pt x="2273100" y="210578"/>
                  <a:pt x="2275379" y="208803"/>
                </a:cubicBezTo>
                <a:cubicBezTo>
                  <a:pt x="2277338" y="207976"/>
                  <a:pt x="2279132" y="206801"/>
                  <a:pt x="2280674" y="205338"/>
                </a:cubicBezTo>
                <a:cubicBezTo>
                  <a:pt x="2285357" y="198453"/>
                  <a:pt x="2289664" y="191319"/>
                  <a:pt x="2293574" y="183967"/>
                </a:cubicBezTo>
                <a:cubicBezTo>
                  <a:pt x="2293574" y="183967"/>
                  <a:pt x="2295691" y="182715"/>
                  <a:pt x="2297231" y="183967"/>
                </a:cubicBezTo>
                <a:cubicBezTo>
                  <a:pt x="2298908" y="189328"/>
                  <a:pt x="2299784" y="194908"/>
                  <a:pt x="2299831" y="200524"/>
                </a:cubicBezTo>
                <a:cubicBezTo>
                  <a:pt x="2299795" y="201105"/>
                  <a:pt x="2299880" y="201686"/>
                  <a:pt x="2300079" y="202233"/>
                </a:cubicBezTo>
                <a:cubicBezTo>
                  <a:pt x="2300881" y="204430"/>
                  <a:pt x="2303313" y="205562"/>
                  <a:pt x="2305510" y="204760"/>
                </a:cubicBezTo>
                <a:cubicBezTo>
                  <a:pt x="2309418" y="203946"/>
                  <a:pt x="2313159" y="202482"/>
                  <a:pt x="2316580" y="200428"/>
                </a:cubicBezTo>
                <a:cubicBezTo>
                  <a:pt x="2317255" y="199947"/>
                  <a:pt x="2320335" y="198600"/>
                  <a:pt x="2320335" y="196675"/>
                </a:cubicBezTo>
                <a:cubicBezTo>
                  <a:pt x="2319671" y="194004"/>
                  <a:pt x="2318702" y="191420"/>
                  <a:pt x="2317447" y="188973"/>
                </a:cubicBezTo>
                <a:cubicBezTo>
                  <a:pt x="2316418" y="185328"/>
                  <a:pt x="2315773" y="181586"/>
                  <a:pt x="2315521" y="177806"/>
                </a:cubicBezTo>
                <a:cubicBezTo>
                  <a:pt x="2315521" y="175784"/>
                  <a:pt x="2316388" y="163848"/>
                  <a:pt x="2317255" y="154895"/>
                </a:cubicBezTo>
                <a:cubicBezTo>
                  <a:pt x="2317833" y="149889"/>
                  <a:pt x="2315618" y="143921"/>
                  <a:pt x="2315618" y="130637"/>
                </a:cubicBezTo>
                <a:cubicBezTo>
                  <a:pt x="2315834" y="125913"/>
                  <a:pt x="2315080" y="121196"/>
                  <a:pt x="2313404" y="116774"/>
                </a:cubicBezTo>
                <a:cubicBezTo>
                  <a:pt x="2310998" y="115330"/>
                  <a:pt x="2314271" y="109650"/>
                  <a:pt x="2318025" y="108784"/>
                </a:cubicBezTo>
                <a:cubicBezTo>
                  <a:pt x="2320234" y="108593"/>
                  <a:pt x="2322457" y="108593"/>
                  <a:pt x="2324667" y="108784"/>
                </a:cubicBezTo>
                <a:cubicBezTo>
                  <a:pt x="2326111" y="108688"/>
                  <a:pt x="2325918" y="105704"/>
                  <a:pt x="2328036" y="106570"/>
                </a:cubicBezTo>
                <a:cubicBezTo>
                  <a:pt x="2330153" y="107437"/>
                  <a:pt x="2329769" y="107822"/>
                  <a:pt x="2330925" y="110903"/>
                </a:cubicBezTo>
                <a:cubicBezTo>
                  <a:pt x="2332080" y="113983"/>
                  <a:pt x="2331213" y="115619"/>
                  <a:pt x="2332080" y="118796"/>
                </a:cubicBezTo>
                <a:cubicBezTo>
                  <a:pt x="2332946" y="121972"/>
                  <a:pt x="2331598" y="126593"/>
                  <a:pt x="2332946" y="128422"/>
                </a:cubicBezTo>
                <a:cubicBezTo>
                  <a:pt x="2333787" y="130357"/>
                  <a:pt x="2333787" y="132553"/>
                  <a:pt x="2332946" y="134487"/>
                </a:cubicBezTo>
                <a:cubicBezTo>
                  <a:pt x="2332545" y="136683"/>
                  <a:pt x="2332545" y="138933"/>
                  <a:pt x="2332946" y="141129"/>
                </a:cubicBezTo>
                <a:cubicBezTo>
                  <a:pt x="2333716" y="143633"/>
                  <a:pt x="2332657" y="146231"/>
                  <a:pt x="2332946" y="149504"/>
                </a:cubicBezTo>
                <a:cubicBezTo>
                  <a:pt x="2333235" y="152777"/>
                  <a:pt x="2333908" y="163559"/>
                  <a:pt x="2333908" y="165869"/>
                </a:cubicBezTo>
                <a:cubicBezTo>
                  <a:pt x="2333908" y="168179"/>
                  <a:pt x="2336603" y="171838"/>
                  <a:pt x="2336026" y="176844"/>
                </a:cubicBezTo>
                <a:cubicBezTo>
                  <a:pt x="2336026" y="178865"/>
                  <a:pt x="2336026" y="183004"/>
                  <a:pt x="2336026" y="184930"/>
                </a:cubicBezTo>
                <a:cubicBezTo>
                  <a:pt x="2335448" y="189069"/>
                  <a:pt x="2331887" y="192246"/>
                  <a:pt x="2332753" y="194556"/>
                </a:cubicBezTo>
                <a:cubicBezTo>
                  <a:pt x="2333592" y="196689"/>
                  <a:pt x="2335259" y="198391"/>
                  <a:pt x="2337374" y="199273"/>
                </a:cubicBezTo>
                <a:cubicBezTo>
                  <a:pt x="2339973" y="199851"/>
                  <a:pt x="2344401" y="196771"/>
                  <a:pt x="2346518" y="196771"/>
                </a:cubicBezTo>
                <a:cubicBezTo>
                  <a:pt x="2349159" y="196838"/>
                  <a:pt x="2351800" y="196678"/>
                  <a:pt x="2354412" y="196288"/>
                </a:cubicBezTo>
                <a:cubicBezTo>
                  <a:pt x="2358614" y="195043"/>
                  <a:pt x="2362940" y="194269"/>
                  <a:pt x="2367312" y="193978"/>
                </a:cubicBezTo>
                <a:cubicBezTo>
                  <a:pt x="2369238" y="193882"/>
                  <a:pt x="2372607" y="191572"/>
                  <a:pt x="2374339" y="191572"/>
                </a:cubicBezTo>
                <a:cubicBezTo>
                  <a:pt x="2376376" y="190697"/>
                  <a:pt x="2378235" y="189457"/>
                  <a:pt x="2379826" y="187914"/>
                </a:cubicBezTo>
                <a:cubicBezTo>
                  <a:pt x="2380988" y="186866"/>
                  <a:pt x="2381304" y="185170"/>
                  <a:pt x="2380596" y="183775"/>
                </a:cubicBezTo>
                <a:cubicBezTo>
                  <a:pt x="2379249" y="180405"/>
                  <a:pt x="2376458" y="181753"/>
                  <a:pt x="2372895" y="183004"/>
                </a:cubicBezTo>
                <a:cubicBezTo>
                  <a:pt x="2370970" y="183775"/>
                  <a:pt x="2367120" y="187144"/>
                  <a:pt x="2365868" y="185892"/>
                </a:cubicBezTo>
                <a:cubicBezTo>
                  <a:pt x="2363663" y="184561"/>
                  <a:pt x="2362796" y="181795"/>
                  <a:pt x="2363847" y="179443"/>
                </a:cubicBezTo>
                <a:cubicBezTo>
                  <a:pt x="2364328" y="177325"/>
                  <a:pt x="2362403" y="173282"/>
                  <a:pt x="2359611" y="174148"/>
                </a:cubicBezTo>
                <a:cubicBezTo>
                  <a:pt x="2356820" y="175014"/>
                  <a:pt x="2356627" y="179058"/>
                  <a:pt x="2356820" y="182042"/>
                </a:cubicBezTo>
                <a:cubicBezTo>
                  <a:pt x="2357013" y="185026"/>
                  <a:pt x="2354797" y="185700"/>
                  <a:pt x="2353450" y="186759"/>
                </a:cubicBezTo>
                <a:cubicBezTo>
                  <a:pt x="2352103" y="187817"/>
                  <a:pt x="2350851" y="190128"/>
                  <a:pt x="2348733" y="189261"/>
                </a:cubicBezTo>
                <a:cubicBezTo>
                  <a:pt x="2345523" y="187421"/>
                  <a:pt x="2343652" y="183904"/>
                  <a:pt x="2343920" y="180213"/>
                </a:cubicBezTo>
                <a:cubicBezTo>
                  <a:pt x="2343824" y="178191"/>
                  <a:pt x="2344594" y="163463"/>
                  <a:pt x="2344594" y="161537"/>
                </a:cubicBezTo>
                <a:cubicBezTo>
                  <a:pt x="2344979" y="157591"/>
                  <a:pt x="2342476" y="152200"/>
                  <a:pt x="2342476" y="148830"/>
                </a:cubicBezTo>
                <a:cubicBezTo>
                  <a:pt x="2342793" y="142834"/>
                  <a:pt x="2342793" y="136826"/>
                  <a:pt x="2342476" y="130830"/>
                </a:cubicBezTo>
                <a:cubicBezTo>
                  <a:pt x="2342145" y="128783"/>
                  <a:pt x="2341696" y="126758"/>
                  <a:pt x="2341128" y="124765"/>
                </a:cubicBezTo>
                <a:cubicBezTo>
                  <a:pt x="2341414" y="121537"/>
                  <a:pt x="2342692" y="118476"/>
                  <a:pt x="2344787" y="116004"/>
                </a:cubicBezTo>
                <a:cubicBezTo>
                  <a:pt x="2346361" y="114152"/>
                  <a:pt x="2348546" y="112923"/>
                  <a:pt x="2350948" y="112539"/>
                </a:cubicBezTo>
                <a:cubicBezTo>
                  <a:pt x="2353258" y="112058"/>
                  <a:pt x="2353932" y="118026"/>
                  <a:pt x="2353931" y="122165"/>
                </a:cubicBezTo>
                <a:cubicBezTo>
                  <a:pt x="2353844" y="124365"/>
                  <a:pt x="2354563" y="126521"/>
                  <a:pt x="2355952" y="128230"/>
                </a:cubicBezTo>
                <a:cubicBezTo>
                  <a:pt x="2357774" y="134850"/>
                  <a:pt x="2358744" y="141676"/>
                  <a:pt x="2358841" y="148541"/>
                </a:cubicBezTo>
                <a:cubicBezTo>
                  <a:pt x="2358745" y="152296"/>
                  <a:pt x="2359322" y="151815"/>
                  <a:pt x="2361536" y="153259"/>
                </a:cubicBezTo>
                <a:cubicBezTo>
                  <a:pt x="2363751" y="154702"/>
                  <a:pt x="2370393" y="151911"/>
                  <a:pt x="2372030" y="153259"/>
                </a:cubicBezTo>
                <a:cubicBezTo>
                  <a:pt x="2373666" y="154606"/>
                  <a:pt x="2374436" y="158265"/>
                  <a:pt x="2375977" y="158265"/>
                </a:cubicBezTo>
                <a:cubicBezTo>
                  <a:pt x="2380885" y="158938"/>
                  <a:pt x="2384255" y="151237"/>
                  <a:pt x="2385603" y="149311"/>
                </a:cubicBezTo>
                <a:cubicBezTo>
                  <a:pt x="2389165" y="144306"/>
                  <a:pt x="2381559" y="137376"/>
                  <a:pt x="2380500" y="137183"/>
                </a:cubicBezTo>
                <a:cubicBezTo>
                  <a:pt x="2379441" y="136990"/>
                  <a:pt x="2376361" y="139782"/>
                  <a:pt x="2372030" y="140455"/>
                </a:cubicBezTo>
                <a:cubicBezTo>
                  <a:pt x="2367697" y="141129"/>
                  <a:pt x="2369527" y="144210"/>
                  <a:pt x="2366061" y="143247"/>
                </a:cubicBezTo>
                <a:cubicBezTo>
                  <a:pt x="2362596" y="142284"/>
                  <a:pt x="2364136" y="134679"/>
                  <a:pt x="2366061" y="131215"/>
                </a:cubicBezTo>
                <a:cubicBezTo>
                  <a:pt x="2368023" y="128339"/>
                  <a:pt x="2369276" y="125041"/>
                  <a:pt x="2369719" y="121588"/>
                </a:cubicBezTo>
                <a:cubicBezTo>
                  <a:pt x="2369334" y="117449"/>
                  <a:pt x="2365676" y="112443"/>
                  <a:pt x="2365676" y="110903"/>
                </a:cubicBezTo>
                <a:cubicBezTo>
                  <a:pt x="2365676" y="109362"/>
                  <a:pt x="2370393" y="104260"/>
                  <a:pt x="2372414" y="104164"/>
                </a:cubicBezTo>
                <a:cubicBezTo>
                  <a:pt x="2374436" y="104067"/>
                  <a:pt x="2377902" y="110228"/>
                  <a:pt x="2379827" y="110228"/>
                </a:cubicBezTo>
                <a:cubicBezTo>
                  <a:pt x="2381751" y="110228"/>
                  <a:pt x="2386565" y="102719"/>
                  <a:pt x="2388780" y="98388"/>
                </a:cubicBezTo>
                <a:cubicBezTo>
                  <a:pt x="2390223" y="95692"/>
                  <a:pt x="2391090" y="87991"/>
                  <a:pt x="2395422" y="86066"/>
                </a:cubicBezTo>
                <a:cubicBezTo>
                  <a:pt x="2397155" y="86066"/>
                  <a:pt x="2399561" y="86932"/>
                  <a:pt x="2400812" y="86066"/>
                </a:cubicBezTo>
                <a:cubicBezTo>
                  <a:pt x="2402485" y="85236"/>
                  <a:pt x="2404338" y="84839"/>
                  <a:pt x="2406203" y="84911"/>
                </a:cubicBezTo>
                <a:close/>
                <a:moveTo>
                  <a:pt x="269992" y="75523"/>
                </a:moveTo>
                <a:cubicBezTo>
                  <a:pt x="230560" y="77441"/>
                  <a:pt x="191258" y="90749"/>
                  <a:pt x="157279" y="116193"/>
                </a:cubicBezTo>
                <a:lnTo>
                  <a:pt x="157252" y="116193"/>
                </a:lnTo>
                <a:cubicBezTo>
                  <a:pt x="105562" y="154883"/>
                  <a:pt x="75166" y="215699"/>
                  <a:pt x="75244" y="280265"/>
                </a:cubicBezTo>
                <a:cubicBezTo>
                  <a:pt x="75238" y="290710"/>
                  <a:pt x="76025" y="301139"/>
                  <a:pt x="77591" y="311466"/>
                </a:cubicBezTo>
                <a:cubicBezTo>
                  <a:pt x="77729" y="312322"/>
                  <a:pt x="77922" y="313151"/>
                  <a:pt x="78060" y="314007"/>
                </a:cubicBezTo>
                <a:cubicBezTo>
                  <a:pt x="78695" y="317845"/>
                  <a:pt x="79441" y="321627"/>
                  <a:pt x="80269" y="325383"/>
                </a:cubicBezTo>
                <a:cubicBezTo>
                  <a:pt x="81484" y="330684"/>
                  <a:pt x="82809" y="335958"/>
                  <a:pt x="84411" y="341094"/>
                </a:cubicBezTo>
                <a:cubicBezTo>
                  <a:pt x="86178" y="346617"/>
                  <a:pt x="88221" y="352139"/>
                  <a:pt x="90430" y="357661"/>
                </a:cubicBezTo>
                <a:cubicBezTo>
                  <a:pt x="90734" y="358379"/>
                  <a:pt x="91010" y="359152"/>
                  <a:pt x="91314" y="359870"/>
                </a:cubicBezTo>
                <a:cubicBezTo>
                  <a:pt x="97703" y="375065"/>
                  <a:pt x="105899" y="389435"/>
                  <a:pt x="115723" y="402669"/>
                </a:cubicBezTo>
                <a:lnTo>
                  <a:pt x="115861" y="402835"/>
                </a:lnTo>
                <a:cubicBezTo>
                  <a:pt x="115930" y="402929"/>
                  <a:pt x="115999" y="403020"/>
                  <a:pt x="116068" y="403114"/>
                </a:cubicBezTo>
                <a:cubicBezTo>
                  <a:pt x="133031" y="425766"/>
                  <a:pt x="153782" y="443909"/>
                  <a:pt x="176782" y="457320"/>
                </a:cubicBezTo>
                <a:lnTo>
                  <a:pt x="220102" y="472393"/>
                </a:lnTo>
                <a:lnTo>
                  <a:pt x="216839" y="467171"/>
                </a:lnTo>
                <a:cubicBezTo>
                  <a:pt x="214414" y="465887"/>
                  <a:pt x="211822" y="464959"/>
                  <a:pt x="209135" y="464410"/>
                </a:cubicBezTo>
                <a:lnTo>
                  <a:pt x="207949" y="463320"/>
                </a:lnTo>
                <a:lnTo>
                  <a:pt x="219766" y="465321"/>
                </a:lnTo>
                <a:cubicBezTo>
                  <a:pt x="222706" y="466550"/>
                  <a:pt x="224639" y="469546"/>
                  <a:pt x="225837" y="472235"/>
                </a:cubicBezTo>
                <a:lnTo>
                  <a:pt x="226632" y="474665"/>
                </a:lnTo>
                <a:lnTo>
                  <a:pt x="238268" y="478713"/>
                </a:lnTo>
                <a:lnTo>
                  <a:pt x="241414" y="478713"/>
                </a:lnTo>
                <a:lnTo>
                  <a:pt x="241355" y="479787"/>
                </a:lnTo>
                <a:lnTo>
                  <a:pt x="250994" y="483141"/>
                </a:lnTo>
                <a:cubicBezTo>
                  <a:pt x="263975" y="485005"/>
                  <a:pt x="277134" y="485632"/>
                  <a:pt x="290277" y="484992"/>
                </a:cubicBezTo>
                <a:lnTo>
                  <a:pt x="324271" y="480012"/>
                </a:lnTo>
                <a:lnTo>
                  <a:pt x="324250" y="480011"/>
                </a:lnTo>
                <a:lnTo>
                  <a:pt x="325824" y="479514"/>
                </a:lnTo>
                <a:lnTo>
                  <a:pt x="315939" y="479514"/>
                </a:lnTo>
                <a:cubicBezTo>
                  <a:pt x="315939" y="479514"/>
                  <a:pt x="316436" y="469297"/>
                  <a:pt x="310416" y="466978"/>
                </a:cubicBezTo>
                <a:cubicBezTo>
                  <a:pt x="305932" y="465150"/>
                  <a:pt x="300951" y="464943"/>
                  <a:pt x="296334" y="466398"/>
                </a:cubicBezTo>
                <a:cubicBezTo>
                  <a:pt x="291309" y="468110"/>
                  <a:pt x="290039" y="476670"/>
                  <a:pt x="289293" y="477167"/>
                </a:cubicBezTo>
                <a:lnTo>
                  <a:pt x="288656" y="478637"/>
                </a:lnTo>
                <a:lnTo>
                  <a:pt x="288658" y="478603"/>
                </a:lnTo>
                <a:lnTo>
                  <a:pt x="288575" y="478824"/>
                </a:lnTo>
                <a:lnTo>
                  <a:pt x="288656" y="478637"/>
                </a:lnTo>
                <a:lnTo>
                  <a:pt x="288437" y="482883"/>
                </a:lnTo>
                <a:cubicBezTo>
                  <a:pt x="286770" y="483106"/>
                  <a:pt x="285080" y="483106"/>
                  <a:pt x="283412" y="482883"/>
                </a:cubicBezTo>
                <a:cubicBezTo>
                  <a:pt x="282694" y="482634"/>
                  <a:pt x="286173" y="482468"/>
                  <a:pt x="285538" y="482109"/>
                </a:cubicBezTo>
                <a:cubicBezTo>
                  <a:pt x="284903" y="481751"/>
                  <a:pt x="284047" y="481944"/>
                  <a:pt x="283771" y="481806"/>
                </a:cubicBezTo>
                <a:cubicBezTo>
                  <a:pt x="283025" y="481419"/>
                  <a:pt x="284489" y="481419"/>
                  <a:pt x="284544" y="480977"/>
                </a:cubicBezTo>
                <a:cubicBezTo>
                  <a:pt x="284599" y="480536"/>
                  <a:pt x="282114" y="480977"/>
                  <a:pt x="281783" y="480977"/>
                </a:cubicBezTo>
                <a:cubicBezTo>
                  <a:pt x="281451" y="480977"/>
                  <a:pt x="282860" y="480259"/>
                  <a:pt x="282860" y="480259"/>
                </a:cubicBezTo>
                <a:lnTo>
                  <a:pt x="278110" y="480259"/>
                </a:lnTo>
                <a:lnTo>
                  <a:pt x="279077" y="479514"/>
                </a:lnTo>
                <a:lnTo>
                  <a:pt x="269330" y="479514"/>
                </a:lnTo>
                <a:cubicBezTo>
                  <a:pt x="269330" y="479514"/>
                  <a:pt x="269854" y="469297"/>
                  <a:pt x="263807" y="466978"/>
                </a:cubicBezTo>
                <a:cubicBezTo>
                  <a:pt x="259323" y="465150"/>
                  <a:pt x="254342" y="464943"/>
                  <a:pt x="249725" y="466398"/>
                </a:cubicBezTo>
                <a:cubicBezTo>
                  <a:pt x="244700" y="468110"/>
                  <a:pt x="243429" y="476670"/>
                  <a:pt x="242684" y="477167"/>
                </a:cubicBezTo>
                <a:cubicBezTo>
                  <a:pt x="241938" y="477664"/>
                  <a:pt x="241441" y="476780"/>
                  <a:pt x="241441" y="476780"/>
                </a:cubicBezTo>
                <a:cubicBezTo>
                  <a:pt x="241441" y="476780"/>
                  <a:pt x="242518" y="469932"/>
                  <a:pt x="244534" y="467889"/>
                </a:cubicBezTo>
                <a:cubicBezTo>
                  <a:pt x="247646" y="464741"/>
                  <a:pt x="251926" y="463021"/>
                  <a:pt x="256352" y="463140"/>
                </a:cubicBezTo>
                <a:cubicBezTo>
                  <a:pt x="263476" y="462643"/>
                  <a:pt x="269937" y="464465"/>
                  <a:pt x="272919" y="467475"/>
                </a:cubicBezTo>
                <a:cubicBezTo>
                  <a:pt x="275901" y="470485"/>
                  <a:pt x="276095" y="478189"/>
                  <a:pt x="276095" y="478189"/>
                </a:cubicBezTo>
                <a:lnTo>
                  <a:pt x="287139" y="477912"/>
                </a:lnTo>
                <a:cubicBezTo>
                  <a:pt x="287139" y="477912"/>
                  <a:pt x="289266" y="469932"/>
                  <a:pt x="291281" y="467889"/>
                </a:cubicBezTo>
                <a:cubicBezTo>
                  <a:pt x="294390" y="464736"/>
                  <a:pt x="298670" y="463016"/>
                  <a:pt x="303099" y="463140"/>
                </a:cubicBezTo>
                <a:cubicBezTo>
                  <a:pt x="310223" y="462643"/>
                  <a:pt x="316684" y="464465"/>
                  <a:pt x="319667" y="467475"/>
                </a:cubicBezTo>
                <a:cubicBezTo>
                  <a:pt x="322649" y="470485"/>
                  <a:pt x="322842" y="478189"/>
                  <a:pt x="322842" y="478189"/>
                </a:cubicBezTo>
                <a:lnTo>
                  <a:pt x="333186" y="477930"/>
                </a:lnTo>
                <a:lnTo>
                  <a:pt x="333973" y="477650"/>
                </a:lnTo>
                <a:lnTo>
                  <a:pt x="335565" y="472773"/>
                </a:lnTo>
                <a:cubicBezTo>
                  <a:pt x="336655" y="470001"/>
                  <a:pt x="338250" y="466826"/>
                  <a:pt x="340265" y="465211"/>
                </a:cubicBezTo>
                <a:cubicBezTo>
                  <a:pt x="344297" y="461980"/>
                  <a:pt x="351835" y="462588"/>
                  <a:pt x="351835" y="462588"/>
                </a:cubicBezTo>
                <a:lnTo>
                  <a:pt x="351835" y="466674"/>
                </a:lnTo>
                <a:cubicBezTo>
                  <a:pt x="351835" y="466674"/>
                  <a:pt x="343551" y="465984"/>
                  <a:pt x="340348" y="468331"/>
                </a:cubicBezTo>
                <a:cubicBezTo>
                  <a:pt x="338747" y="469505"/>
                  <a:pt x="337594" y="471686"/>
                  <a:pt x="336831" y="473722"/>
                </a:cubicBezTo>
                <a:lnTo>
                  <a:pt x="335996" y="476930"/>
                </a:lnTo>
                <a:lnTo>
                  <a:pt x="367429" y="465749"/>
                </a:lnTo>
                <a:cubicBezTo>
                  <a:pt x="379746" y="459937"/>
                  <a:pt x="391663" y="452804"/>
                  <a:pt x="402989" y="444322"/>
                </a:cubicBezTo>
                <a:cubicBezTo>
                  <a:pt x="493601" y="376474"/>
                  <a:pt x="512052" y="248013"/>
                  <a:pt x="444200" y="157404"/>
                </a:cubicBezTo>
                <a:cubicBezTo>
                  <a:pt x="401793" y="100771"/>
                  <a:pt x="335712" y="72327"/>
                  <a:pt x="269992" y="75523"/>
                </a:cubicBezTo>
                <a:close/>
                <a:moveTo>
                  <a:pt x="181412" y="74250"/>
                </a:moveTo>
                <a:cubicBezTo>
                  <a:pt x="181145" y="74510"/>
                  <a:pt x="180860" y="74750"/>
                  <a:pt x="180556" y="74968"/>
                </a:cubicBezTo>
                <a:cubicBezTo>
                  <a:pt x="180308" y="75106"/>
                  <a:pt x="179562" y="75023"/>
                  <a:pt x="179286" y="75272"/>
                </a:cubicBezTo>
                <a:cubicBezTo>
                  <a:pt x="178925" y="75520"/>
                  <a:pt x="178521" y="75708"/>
                  <a:pt x="178099" y="75824"/>
                </a:cubicBezTo>
                <a:cubicBezTo>
                  <a:pt x="177795" y="75824"/>
                  <a:pt x="177160" y="75437"/>
                  <a:pt x="176663" y="75824"/>
                </a:cubicBezTo>
                <a:cubicBezTo>
                  <a:pt x="176166" y="76211"/>
                  <a:pt x="175752" y="75962"/>
                  <a:pt x="175448" y="76211"/>
                </a:cubicBezTo>
                <a:lnTo>
                  <a:pt x="175365" y="76100"/>
                </a:lnTo>
                <a:cubicBezTo>
                  <a:pt x="175117" y="76708"/>
                  <a:pt x="175890" y="77343"/>
                  <a:pt x="175945" y="77978"/>
                </a:cubicBezTo>
                <a:cubicBezTo>
                  <a:pt x="175956" y="78381"/>
                  <a:pt x="176136" y="78762"/>
                  <a:pt x="176442" y="79027"/>
                </a:cubicBezTo>
                <a:cubicBezTo>
                  <a:pt x="177011" y="79339"/>
                  <a:pt x="177489" y="79795"/>
                  <a:pt x="177823" y="80352"/>
                </a:cubicBezTo>
                <a:cubicBezTo>
                  <a:pt x="178099" y="80767"/>
                  <a:pt x="179231" y="81070"/>
                  <a:pt x="179397" y="81346"/>
                </a:cubicBezTo>
                <a:cubicBezTo>
                  <a:pt x="179562" y="81623"/>
                  <a:pt x="180888" y="82175"/>
                  <a:pt x="181274" y="82451"/>
                </a:cubicBezTo>
                <a:cubicBezTo>
                  <a:pt x="181661" y="82727"/>
                  <a:pt x="181827" y="83390"/>
                  <a:pt x="182075" y="83638"/>
                </a:cubicBezTo>
                <a:cubicBezTo>
                  <a:pt x="182387" y="84094"/>
                  <a:pt x="182975" y="84268"/>
                  <a:pt x="183483" y="84052"/>
                </a:cubicBezTo>
                <a:cubicBezTo>
                  <a:pt x="183759" y="83887"/>
                  <a:pt x="184036" y="83086"/>
                  <a:pt x="184284" y="82837"/>
                </a:cubicBezTo>
                <a:cubicBezTo>
                  <a:pt x="184533" y="82589"/>
                  <a:pt x="185057" y="82423"/>
                  <a:pt x="185333" y="82175"/>
                </a:cubicBezTo>
                <a:cubicBezTo>
                  <a:pt x="185736" y="81838"/>
                  <a:pt x="186057" y="81413"/>
                  <a:pt x="186272" y="80932"/>
                </a:cubicBezTo>
                <a:cubicBezTo>
                  <a:pt x="186388" y="80518"/>
                  <a:pt x="186463" y="80093"/>
                  <a:pt x="186493" y="79662"/>
                </a:cubicBezTo>
                <a:cubicBezTo>
                  <a:pt x="186576" y="79165"/>
                  <a:pt x="186355" y="78475"/>
                  <a:pt x="186355" y="78033"/>
                </a:cubicBezTo>
                <a:cubicBezTo>
                  <a:pt x="186546" y="77561"/>
                  <a:pt x="186604" y="77044"/>
                  <a:pt x="186521" y="76542"/>
                </a:cubicBezTo>
                <a:cubicBezTo>
                  <a:pt x="186421" y="76114"/>
                  <a:pt x="186222" y="75716"/>
                  <a:pt x="185941" y="75382"/>
                </a:cubicBezTo>
                <a:cubicBezTo>
                  <a:pt x="185582" y="75170"/>
                  <a:pt x="185204" y="74996"/>
                  <a:pt x="184809" y="74858"/>
                </a:cubicBezTo>
                <a:cubicBezTo>
                  <a:pt x="184174" y="74554"/>
                  <a:pt x="181909" y="73808"/>
                  <a:pt x="181412" y="74250"/>
                </a:cubicBezTo>
                <a:close/>
                <a:moveTo>
                  <a:pt x="166778" y="70522"/>
                </a:moveTo>
                <a:cubicBezTo>
                  <a:pt x="166999" y="70467"/>
                  <a:pt x="166999" y="71268"/>
                  <a:pt x="167027" y="71847"/>
                </a:cubicBezTo>
                <a:cubicBezTo>
                  <a:pt x="166924" y="72469"/>
                  <a:pt x="166739" y="73071"/>
                  <a:pt x="166474" y="73642"/>
                </a:cubicBezTo>
                <a:cubicBezTo>
                  <a:pt x="166060" y="74443"/>
                  <a:pt x="166033" y="74995"/>
                  <a:pt x="165701" y="75630"/>
                </a:cubicBezTo>
                <a:cubicBezTo>
                  <a:pt x="165359" y="76160"/>
                  <a:pt x="164931" y="76627"/>
                  <a:pt x="164431" y="77011"/>
                </a:cubicBezTo>
                <a:cubicBezTo>
                  <a:pt x="163956" y="77290"/>
                  <a:pt x="163346" y="77143"/>
                  <a:pt x="163050" y="76680"/>
                </a:cubicBezTo>
                <a:cubicBezTo>
                  <a:pt x="162774" y="76252"/>
                  <a:pt x="162774" y="75699"/>
                  <a:pt x="163050" y="75271"/>
                </a:cubicBezTo>
                <a:cubicBezTo>
                  <a:pt x="163495" y="74545"/>
                  <a:pt x="163995" y="73852"/>
                  <a:pt x="164542" y="73200"/>
                </a:cubicBezTo>
                <a:cubicBezTo>
                  <a:pt x="164746" y="72905"/>
                  <a:pt x="164906" y="72579"/>
                  <a:pt x="165011" y="72234"/>
                </a:cubicBezTo>
                <a:cubicBezTo>
                  <a:pt x="165121" y="71847"/>
                  <a:pt x="165591" y="71737"/>
                  <a:pt x="165839" y="71268"/>
                </a:cubicBezTo>
                <a:cubicBezTo>
                  <a:pt x="166099" y="70958"/>
                  <a:pt x="166419" y="70707"/>
                  <a:pt x="166778" y="70522"/>
                </a:cubicBezTo>
                <a:close/>
                <a:moveTo>
                  <a:pt x="169153" y="62874"/>
                </a:moveTo>
                <a:cubicBezTo>
                  <a:pt x="168766" y="62874"/>
                  <a:pt x="168076" y="63619"/>
                  <a:pt x="167800" y="63619"/>
                </a:cubicBezTo>
                <a:cubicBezTo>
                  <a:pt x="167314" y="63650"/>
                  <a:pt x="166833" y="63735"/>
                  <a:pt x="166364" y="63868"/>
                </a:cubicBezTo>
                <a:cubicBezTo>
                  <a:pt x="166063" y="64009"/>
                  <a:pt x="165834" y="64268"/>
                  <a:pt x="165729" y="64586"/>
                </a:cubicBezTo>
                <a:cubicBezTo>
                  <a:pt x="165563" y="64834"/>
                  <a:pt x="165417" y="65091"/>
                  <a:pt x="165287" y="65359"/>
                </a:cubicBezTo>
                <a:cubicBezTo>
                  <a:pt x="165102" y="65668"/>
                  <a:pt x="164947" y="65991"/>
                  <a:pt x="164817" y="66325"/>
                </a:cubicBezTo>
                <a:cubicBezTo>
                  <a:pt x="164574" y="66828"/>
                  <a:pt x="164238" y="67278"/>
                  <a:pt x="163823" y="67651"/>
                </a:cubicBezTo>
                <a:cubicBezTo>
                  <a:pt x="163299" y="68175"/>
                  <a:pt x="163271" y="68341"/>
                  <a:pt x="162995" y="68507"/>
                </a:cubicBezTo>
                <a:cubicBezTo>
                  <a:pt x="162622" y="68868"/>
                  <a:pt x="162296" y="69277"/>
                  <a:pt x="162029" y="69722"/>
                </a:cubicBezTo>
                <a:cubicBezTo>
                  <a:pt x="161587" y="70357"/>
                  <a:pt x="160869" y="70799"/>
                  <a:pt x="160593" y="71213"/>
                </a:cubicBezTo>
                <a:cubicBezTo>
                  <a:pt x="160121" y="72027"/>
                  <a:pt x="159469" y="72726"/>
                  <a:pt x="158688" y="73256"/>
                </a:cubicBezTo>
                <a:cubicBezTo>
                  <a:pt x="158384" y="73115"/>
                  <a:pt x="158069" y="72994"/>
                  <a:pt x="157749" y="72897"/>
                </a:cubicBezTo>
                <a:cubicBezTo>
                  <a:pt x="157031" y="72759"/>
                  <a:pt x="156782" y="72649"/>
                  <a:pt x="156285" y="72897"/>
                </a:cubicBezTo>
                <a:cubicBezTo>
                  <a:pt x="155948" y="73311"/>
                  <a:pt x="155636" y="73745"/>
                  <a:pt x="155347" y="74195"/>
                </a:cubicBezTo>
                <a:cubicBezTo>
                  <a:pt x="155347" y="74996"/>
                  <a:pt x="154629" y="75879"/>
                  <a:pt x="155512" y="77426"/>
                </a:cubicBezTo>
                <a:cubicBezTo>
                  <a:pt x="155678" y="77702"/>
                  <a:pt x="156120" y="78281"/>
                  <a:pt x="156948" y="79552"/>
                </a:cubicBezTo>
                <a:cubicBezTo>
                  <a:pt x="157464" y="80225"/>
                  <a:pt x="158019" y="80869"/>
                  <a:pt x="158605" y="81484"/>
                </a:cubicBezTo>
                <a:cubicBezTo>
                  <a:pt x="159074" y="82064"/>
                  <a:pt x="159792" y="82644"/>
                  <a:pt x="159958" y="82920"/>
                </a:cubicBezTo>
                <a:cubicBezTo>
                  <a:pt x="160123" y="83196"/>
                  <a:pt x="160648" y="83997"/>
                  <a:pt x="160786" y="83997"/>
                </a:cubicBezTo>
                <a:cubicBezTo>
                  <a:pt x="160924" y="83997"/>
                  <a:pt x="161007" y="84080"/>
                  <a:pt x="161394" y="84411"/>
                </a:cubicBezTo>
                <a:cubicBezTo>
                  <a:pt x="161780" y="84743"/>
                  <a:pt x="161891" y="85074"/>
                  <a:pt x="162360" y="85323"/>
                </a:cubicBezTo>
                <a:cubicBezTo>
                  <a:pt x="162611" y="85436"/>
                  <a:pt x="162885" y="85494"/>
                  <a:pt x="163161" y="85488"/>
                </a:cubicBezTo>
                <a:cubicBezTo>
                  <a:pt x="163708" y="85289"/>
                  <a:pt x="164235" y="85038"/>
                  <a:pt x="164735" y="84743"/>
                </a:cubicBezTo>
                <a:cubicBezTo>
                  <a:pt x="164983" y="84577"/>
                  <a:pt x="165149" y="84273"/>
                  <a:pt x="165535" y="84025"/>
                </a:cubicBezTo>
                <a:cubicBezTo>
                  <a:pt x="165922" y="83776"/>
                  <a:pt x="166695" y="83693"/>
                  <a:pt x="166916" y="83638"/>
                </a:cubicBezTo>
                <a:cubicBezTo>
                  <a:pt x="167137" y="83583"/>
                  <a:pt x="167744" y="83914"/>
                  <a:pt x="167744" y="84135"/>
                </a:cubicBezTo>
                <a:cubicBezTo>
                  <a:pt x="168045" y="84930"/>
                  <a:pt x="168396" y="85704"/>
                  <a:pt x="168794" y="86455"/>
                </a:cubicBezTo>
                <a:cubicBezTo>
                  <a:pt x="169061" y="87029"/>
                  <a:pt x="169384" y="87573"/>
                  <a:pt x="169760" y="88084"/>
                </a:cubicBezTo>
                <a:cubicBezTo>
                  <a:pt x="169926" y="88332"/>
                  <a:pt x="170450" y="88995"/>
                  <a:pt x="170450" y="89271"/>
                </a:cubicBezTo>
                <a:cubicBezTo>
                  <a:pt x="171168" y="90541"/>
                  <a:pt x="170947" y="91176"/>
                  <a:pt x="169981" y="91784"/>
                </a:cubicBezTo>
                <a:cubicBezTo>
                  <a:pt x="169705" y="91949"/>
                  <a:pt x="168711" y="91673"/>
                  <a:pt x="167800" y="92253"/>
                </a:cubicBezTo>
                <a:cubicBezTo>
                  <a:pt x="167662" y="92336"/>
                  <a:pt x="166557" y="93220"/>
                  <a:pt x="166888" y="93496"/>
                </a:cubicBezTo>
                <a:cubicBezTo>
                  <a:pt x="167220" y="93772"/>
                  <a:pt x="169346" y="93938"/>
                  <a:pt x="169981" y="94297"/>
                </a:cubicBezTo>
                <a:cubicBezTo>
                  <a:pt x="170616" y="94655"/>
                  <a:pt x="170920" y="95042"/>
                  <a:pt x="171417" y="95180"/>
                </a:cubicBezTo>
                <a:cubicBezTo>
                  <a:pt x="171966" y="95227"/>
                  <a:pt x="172519" y="95172"/>
                  <a:pt x="173046" y="95014"/>
                </a:cubicBezTo>
                <a:cubicBezTo>
                  <a:pt x="173460" y="94987"/>
                  <a:pt x="173874" y="95153"/>
                  <a:pt x="174150" y="95153"/>
                </a:cubicBezTo>
                <a:cubicBezTo>
                  <a:pt x="174426" y="95153"/>
                  <a:pt x="175117" y="95014"/>
                  <a:pt x="175338" y="95014"/>
                </a:cubicBezTo>
                <a:cubicBezTo>
                  <a:pt x="175611" y="95136"/>
                  <a:pt x="175920" y="95136"/>
                  <a:pt x="176194" y="95014"/>
                </a:cubicBezTo>
                <a:cubicBezTo>
                  <a:pt x="176470" y="94849"/>
                  <a:pt x="176553" y="94214"/>
                  <a:pt x="177133" y="93496"/>
                </a:cubicBezTo>
                <a:cubicBezTo>
                  <a:pt x="177712" y="92778"/>
                  <a:pt x="177409" y="91591"/>
                  <a:pt x="177712" y="91176"/>
                </a:cubicBezTo>
                <a:cubicBezTo>
                  <a:pt x="178154" y="90320"/>
                  <a:pt x="178207" y="89313"/>
                  <a:pt x="177851" y="88415"/>
                </a:cubicBezTo>
                <a:cubicBezTo>
                  <a:pt x="176580" y="85911"/>
                  <a:pt x="175131" y="83503"/>
                  <a:pt x="173515" y="81208"/>
                </a:cubicBezTo>
                <a:cubicBezTo>
                  <a:pt x="173016" y="80808"/>
                  <a:pt x="172601" y="80311"/>
                  <a:pt x="172300" y="79745"/>
                </a:cubicBezTo>
                <a:cubicBezTo>
                  <a:pt x="171969" y="79193"/>
                  <a:pt x="172300" y="78392"/>
                  <a:pt x="172549" y="78392"/>
                </a:cubicBezTo>
                <a:cubicBezTo>
                  <a:pt x="172894" y="78334"/>
                  <a:pt x="173184" y="78105"/>
                  <a:pt x="173322" y="77784"/>
                </a:cubicBezTo>
                <a:cubicBezTo>
                  <a:pt x="173452" y="77091"/>
                  <a:pt x="173535" y="76390"/>
                  <a:pt x="173570" y="75686"/>
                </a:cubicBezTo>
                <a:cubicBezTo>
                  <a:pt x="173460" y="73701"/>
                  <a:pt x="173460" y="71707"/>
                  <a:pt x="173570" y="69722"/>
                </a:cubicBezTo>
                <a:cubicBezTo>
                  <a:pt x="173601" y="69134"/>
                  <a:pt x="173601" y="68543"/>
                  <a:pt x="173570" y="67955"/>
                </a:cubicBezTo>
                <a:cubicBezTo>
                  <a:pt x="173709" y="67065"/>
                  <a:pt x="173913" y="66190"/>
                  <a:pt x="174178" y="65331"/>
                </a:cubicBezTo>
                <a:cubicBezTo>
                  <a:pt x="174065" y="64859"/>
                  <a:pt x="173791" y="64439"/>
                  <a:pt x="173405" y="64144"/>
                </a:cubicBezTo>
                <a:cubicBezTo>
                  <a:pt x="173129" y="63978"/>
                  <a:pt x="172466" y="63122"/>
                  <a:pt x="171914" y="62874"/>
                </a:cubicBezTo>
                <a:cubicBezTo>
                  <a:pt x="170994" y="62783"/>
                  <a:pt x="170072" y="62783"/>
                  <a:pt x="169153" y="62874"/>
                </a:cubicBezTo>
                <a:close/>
                <a:moveTo>
                  <a:pt x="405513" y="59201"/>
                </a:moveTo>
                <a:cubicBezTo>
                  <a:pt x="405181" y="59119"/>
                  <a:pt x="404850" y="59036"/>
                  <a:pt x="404602" y="59505"/>
                </a:cubicBezTo>
                <a:cubicBezTo>
                  <a:pt x="404397" y="60171"/>
                  <a:pt x="404080" y="60797"/>
                  <a:pt x="403663" y="61355"/>
                </a:cubicBezTo>
                <a:cubicBezTo>
                  <a:pt x="403273" y="62054"/>
                  <a:pt x="402798" y="62703"/>
                  <a:pt x="402254" y="63288"/>
                </a:cubicBezTo>
                <a:cubicBezTo>
                  <a:pt x="401183" y="63981"/>
                  <a:pt x="400302" y="64931"/>
                  <a:pt x="399687" y="66049"/>
                </a:cubicBezTo>
                <a:cubicBezTo>
                  <a:pt x="398237" y="66080"/>
                  <a:pt x="396798" y="65806"/>
                  <a:pt x="395462" y="65249"/>
                </a:cubicBezTo>
                <a:cubicBezTo>
                  <a:pt x="394689" y="64862"/>
                  <a:pt x="393778" y="63951"/>
                  <a:pt x="393336" y="63951"/>
                </a:cubicBezTo>
                <a:cubicBezTo>
                  <a:pt x="392935" y="63860"/>
                  <a:pt x="392521" y="63860"/>
                  <a:pt x="392121" y="63951"/>
                </a:cubicBezTo>
                <a:cubicBezTo>
                  <a:pt x="391652" y="63978"/>
                  <a:pt x="391265" y="63730"/>
                  <a:pt x="390851" y="63730"/>
                </a:cubicBezTo>
                <a:cubicBezTo>
                  <a:pt x="390425" y="63882"/>
                  <a:pt x="389992" y="64012"/>
                  <a:pt x="389553" y="64116"/>
                </a:cubicBezTo>
                <a:cubicBezTo>
                  <a:pt x="388954" y="64180"/>
                  <a:pt x="388457" y="64608"/>
                  <a:pt x="388310" y="65193"/>
                </a:cubicBezTo>
                <a:cubicBezTo>
                  <a:pt x="387841" y="66254"/>
                  <a:pt x="388026" y="67488"/>
                  <a:pt x="388780" y="68369"/>
                </a:cubicBezTo>
                <a:cubicBezTo>
                  <a:pt x="389415" y="68866"/>
                  <a:pt x="389442" y="69446"/>
                  <a:pt x="389884" y="69943"/>
                </a:cubicBezTo>
                <a:cubicBezTo>
                  <a:pt x="390138" y="70227"/>
                  <a:pt x="390478" y="70420"/>
                  <a:pt x="390851" y="70495"/>
                </a:cubicBezTo>
                <a:cubicBezTo>
                  <a:pt x="391243" y="70572"/>
                  <a:pt x="391629" y="70674"/>
                  <a:pt x="392010" y="70799"/>
                </a:cubicBezTo>
                <a:lnTo>
                  <a:pt x="392784" y="71240"/>
                </a:lnTo>
                <a:cubicBezTo>
                  <a:pt x="393060" y="71406"/>
                  <a:pt x="393916" y="71406"/>
                  <a:pt x="393805" y="71765"/>
                </a:cubicBezTo>
                <a:cubicBezTo>
                  <a:pt x="393695" y="72124"/>
                  <a:pt x="392949" y="72676"/>
                  <a:pt x="392590" y="72925"/>
                </a:cubicBezTo>
                <a:cubicBezTo>
                  <a:pt x="391502" y="73966"/>
                  <a:pt x="390191" y="74742"/>
                  <a:pt x="388752" y="75189"/>
                </a:cubicBezTo>
                <a:cubicBezTo>
                  <a:pt x="386229" y="75951"/>
                  <a:pt x="383666" y="76578"/>
                  <a:pt x="381076" y="77067"/>
                </a:cubicBezTo>
                <a:cubicBezTo>
                  <a:pt x="380827" y="77067"/>
                  <a:pt x="380358" y="77067"/>
                  <a:pt x="380137" y="77067"/>
                </a:cubicBezTo>
                <a:cubicBezTo>
                  <a:pt x="379635" y="77160"/>
                  <a:pt x="379127" y="77224"/>
                  <a:pt x="378618" y="77260"/>
                </a:cubicBezTo>
                <a:cubicBezTo>
                  <a:pt x="377945" y="77398"/>
                  <a:pt x="377249" y="77398"/>
                  <a:pt x="376575" y="77260"/>
                </a:cubicBezTo>
                <a:lnTo>
                  <a:pt x="376575" y="77149"/>
                </a:lnTo>
                <a:cubicBezTo>
                  <a:pt x="375719" y="76984"/>
                  <a:pt x="375139" y="77232"/>
                  <a:pt x="375222" y="77481"/>
                </a:cubicBezTo>
                <a:cubicBezTo>
                  <a:pt x="375305" y="77729"/>
                  <a:pt x="375692" y="78061"/>
                  <a:pt x="376051" y="78447"/>
                </a:cubicBezTo>
                <a:cubicBezTo>
                  <a:pt x="376410" y="78834"/>
                  <a:pt x="375885" y="79634"/>
                  <a:pt x="376051" y="80049"/>
                </a:cubicBezTo>
                <a:cubicBezTo>
                  <a:pt x="376216" y="80463"/>
                  <a:pt x="376161" y="80960"/>
                  <a:pt x="376437" y="81208"/>
                </a:cubicBezTo>
                <a:cubicBezTo>
                  <a:pt x="376854" y="81446"/>
                  <a:pt x="377315" y="81606"/>
                  <a:pt x="377790" y="81678"/>
                </a:cubicBezTo>
                <a:cubicBezTo>
                  <a:pt x="378602" y="81973"/>
                  <a:pt x="379433" y="82213"/>
                  <a:pt x="380275" y="82396"/>
                </a:cubicBezTo>
                <a:cubicBezTo>
                  <a:pt x="380938" y="82396"/>
                  <a:pt x="382678" y="82396"/>
                  <a:pt x="383395" y="82396"/>
                </a:cubicBezTo>
                <a:cubicBezTo>
                  <a:pt x="384829" y="82666"/>
                  <a:pt x="386297" y="82666"/>
                  <a:pt x="387730" y="82396"/>
                </a:cubicBezTo>
                <a:cubicBezTo>
                  <a:pt x="389857" y="81733"/>
                  <a:pt x="391099" y="81650"/>
                  <a:pt x="392618" y="81181"/>
                </a:cubicBezTo>
                <a:cubicBezTo>
                  <a:pt x="394136" y="80711"/>
                  <a:pt x="396345" y="78585"/>
                  <a:pt x="396649" y="79137"/>
                </a:cubicBezTo>
                <a:cubicBezTo>
                  <a:pt x="396953" y="79690"/>
                  <a:pt x="397367" y="81843"/>
                  <a:pt x="398196" y="83666"/>
                </a:cubicBezTo>
                <a:cubicBezTo>
                  <a:pt x="398427" y="84444"/>
                  <a:pt x="398613" y="85240"/>
                  <a:pt x="398748" y="86040"/>
                </a:cubicBezTo>
                <a:cubicBezTo>
                  <a:pt x="398853" y="87440"/>
                  <a:pt x="399046" y="88835"/>
                  <a:pt x="399328" y="90210"/>
                </a:cubicBezTo>
                <a:cubicBezTo>
                  <a:pt x="400010" y="91682"/>
                  <a:pt x="400010" y="93377"/>
                  <a:pt x="399328" y="94849"/>
                </a:cubicBezTo>
                <a:cubicBezTo>
                  <a:pt x="399339" y="95487"/>
                  <a:pt x="399618" y="96089"/>
                  <a:pt x="400101" y="96505"/>
                </a:cubicBezTo>
                <a:cubicBezTo>
                  <a:pt x="400681" y="97085"/>
                  <a:pt x="401647" y="97113"/>
                  <a:pt x="402199" y="98135"/>
                </a:cubicBezTo>
                <a:cubicBezTo>
                  <a:pt x="402561" y="98579"/>
                  <a:pt x="403000" y="98952"/>
                  <a:pt x="403497" y="99239"/>
                </a:cubicBezTo>
                <a:cubicBezTo>
                  <a:pt x="404105" y="99708"/>
                  <a:pt x="404822" y="99902"/>
                  <a:pt x="405181" y="100178"/>
                </a:cubicBezTo>
                <a:cubicBezTo>
                  <a:pt x="405676" y="100551"/>
                  <a:pt x="406192" y="100893"/>
                  <a:pt x="406728" y="101200"/>
                </a:cubicBezTo>
                <a:cubicBezTo>
                  <a:pt x="406949" y="101282"/>
                  <a:pt x="407225" y="101531"/>
                  <a:pt x="407528" y="101476"/>
                </a:cubicBezTo>
                <a:cubicBezTo>
                  <a:pt x="407832" y="101420"/>
                  <a:pt x="408274" y="101282"/>
                  <a:pt x="408578" y="101282"/>
                </a:cubicBezTo>
                <a:cubicBezTo>
                  <a:pt x="409298" y="101605"/>
                  <a:pt x="410121" y="101605"/>
                  <a:pt x="410842" y="101282"/>
                </a:cubicBezTo>
                <a:cubicBezTo>
                  <a:pt x="411284" y="101117"/>
                  <a:pt x="411477" y="100482"/>
                  <a:pt x="411643" y="100233"/>
                </a:cubicBezTo>
                <a:cubicBezTo>
                  <a:pt x="411808" y="99985"/>
                  <a:pt x="412443" y="100012"/>
                  <a:pt x="412443" y="99626"/>
                </a:cubicBezTo>
                <a:cubicBezTo>
                  <a:pt x="412443" y="99239"/>
                  <a:pt x="411919" y="98880"/>
                  <a:pt x="411670" y="98549"/>
                </a:cubicBezTo>
                <a:cubicBezTo>
                  <a:pt x="410649" y="97334"/>
                  <a:pt x="410013" y="96588"/>
                  <a:pt x="409296" y="95788"/>
                </a:cubicBezTo>
                <a:cubicBezTo>
                  <a:pt x="409019" y="95456"/>
                  <a:pt x="408826" y="94655"/>
                  <a:pt x="408467" y="94158"/>
                </a:cubicBezTo>
                <a:cubicBezTo>
                  <a:pt x="407959" y="93634"/>
                  <a:pt x="407506" y="93062"/>
                  <a:pt x="407114" y="92446"/>
                </a:cubicBezTo>
                <a:cubicBezTo>
                  <a:pt x="406620" y="91102"/>
                  <a:pt x="406001" y="89807"/>
                  <a:pt x="405264" y="88581"/>
                </a:cubicBezTo>
                <a:cubicBezTo>
                  <a:pt x="404381" y="87255"/>
                  <a:pt x="404602" y="84494"/>
                  <a:pt x="404215" y="83500"/>
                </a:cubicBezTo>
                <a:cubicBezTo>
                  <a:pt x="403362" y="81435"/>
                  <a:pt x="402804" y="79259"/>
                  <a:pt x="402558" y="77039"/>
                </a:cubicBezTo>
                <a:cubicBezTo>
                  <a:pt x="402514" y="76269"/>
                  <a:pt x="402818" y="75517"/>
                  <a:pt x="403387" y="74996"/>
                </a:cubicBezTo>
                <a:cubicBezTo>
                  <a:pt x="403828" y="74673"/>
                  <a:pt x="404325" y="74430"/>
                  <a:pt x="404850" y="74278"/>
                </a:cubicBezTo>
                <a:cubicBezTo>
                  <a:pt x="405861" y="74305"/>
                  <a:pt x="406863" y="74463"/>
                  <a:pt x="407832" y="74747"/>
                </a:cubicBezTo>
                <a:cubicBezTo>
                  <a:pt x="408357" y="74913"/>
                  <a:pt x="408909" y="75189"/>
                  <a:pt x="409544" y="75465"/>
                </a:cubicBezTo>
                <a:cubicBezTo>
                  <a:pt x="410160" y="75744"/>
                  <a:pt x="410828" y="75885"/>
                  <a:pt x="411505" y="75879"/>
                </a:cubicBezTo>
                <a:cubicBezTo>
                  <a:pt x="412482" y="76103"/>
                  <a:pt x="413482" y="76224"/>
                  <a:pt x="414487" y="76238"/>
                </a:cubicBezTo>
                <a:cubicBezTo>
                  <a:pt x="415149" y="76072"/>
                  <a:pt x="415453" y="75824"/>
                  <a:pt x="415950" y="76072"/>
                </a:cubicBezTo>
                <a:cubicBezTo>
                  <a:pt x="416447" y="76321"/>
                  <a:pt x="416558" y="76155"/>
                  <a:pt x="416806" y="75714"/>
                </a:cubicBezTo>
                <a:cubicBezTo>
                  <a:pt x="417248" y="74637"/>
                  <a:pt x="417607" y="73146"/>
                  <a:pt x="416806" y="72510"/>
                </a:cubicBezTo>
                <a:cubicBezTo>
                  <a:pt x="416005" y="71875"/>
                  <a:pt x="415315" y="71406"/>
                  <a:pt x="415288" y="70854"/>
                </a:cubicBezTo>
                <a:cubicBezTo>
                  <a:pt x="415260" y="70302"/>
                  <a:pt x="413437" y="69777"/>
                  <a:pt x="413134" y="69611"/>
                </a:cubicBezTo>
                <a:cubicBezTo>
                  <a:pt x="412830" y="69446"/>
                  <a:pt x="411836" y="69777"/>
                  <a:pt x="411146" y="69777"/>
                </a:cubicBezTo>
                <a:cubicBezTo>
                  <a:pt x="410657" y="69744"/>
                  <a:pt x="410176" y="69650"/>
                  <a:pt x="409710" y="69501"/>
                </a:cubicBezTo>
                <a:cubicBezTo>
                  <a:pt x="409296" y="69363"/>
                  <a:pt x="408440" y="69363"/>
                  <a:pt x="408440" y="69363"/>
                </a:cubicBezTo>
                <a:cubicBezTo>
                  <a:pt x="408108" y="69382"/>
                  <a:pt x="407780" y="69294"/>
                  <a:pt x="407501" y="69114"/>
                </a:cubicBezTo>
                <a:cubicBezTo>
                  <a:pt x="407280" y="68921"/>
                  <a:pt x="408219" y="68120"/>
                  <a:pt x="408219" y="67955"/>
                </a:cubicBezTo>
                <a:cubicBezTo>
                  <a:pt x="409047" y="67264"/>
                  <a:pt x="409793" y="66712"/>
                  <a:pt x="410207" y="66408"/>
                </a:cubicBezTo>
                <a:cubicBezTo>
                  <a:pt x="410621" y="66104"/>
                  <a:pt x="410345" y="65773"/>
                  <a:pt x="410621" y="65193"/>
                </a:cubicBezTo>
                <a:cubicBezTo>
                  <a:pt x="410897" y="64613"/>
                  <a:pt x="411284" y="64448"/>
                  <a:pt x="410897" y="63868"/>
                </a:cubicBezTo>
                <a:cubicBezTo>
                  <a:pt x="410408" y="63219"/>
                  <a:pt x="410118" y="62443"/>
                  <a:pt x="410069" y="61631"/>
                </a:cubicBezTo>
                <a:cubicBezTo>
                  <a:pt x="410069" y="61328"/>
                  <a:pt x="408384" y="60665"/>
                  <a:pt x="408108" y="60389"/>
                </a:cubicBezTo>
                <a:cubicBezTo>
                  <a:pt x="407832" y="60113"/>
                  <a:pt x="407170" y="60306"/>
                  <a:pt x="406838" y="60113"/>
                </a:cubicBezTo>
                <a:cubicBezTo>
                  <a:pt x="406507" y="59919"/>
                  <a:pt x="406590" y="59505"/>
                  <a:pt x="405513" y="59201"/>
                </a:cubicBezTo>
                <a:close/>
                <a:moveTo>
                  <a:pt x="224819" y="54922"/>
                </a:moveTo>
                <a:lnTo>
                  <a:pt x="224902" y="55032"/>
                </a:lnTo>
                <a:lnTo>
                  <a:pt x="224838" y="54959"/>
                </a:lnTo>
                <a:close/>
                <a:moveTo>
                  <a:pt x="158936" y="49675"/>
                </a:moveTo>
                <a:cubicBezTo>
                  <a:pt x="158577" y="49537"/>
                  <a:pt x="158025" y="50034"/>
                  <a:pt x="157528" y="50034"/>
                </a:cubicBezTo>
                <a:cubicBezTo>
                  <a:pt x="157031" y="50034"/>
                  <a:pt x="156865" y="49841"/>
                  <a:pt x="156534" y="50034"/>
                </a:cubicBezTo>
                <a:cubicBezTo>
                  <a:pt x="156122" y="50324"/>
                  <a:pt x="155689" y="50584"/>
                  <a:pt x="155236" y="50807"/>
                </a:cubicBezTo>
                <a:cubicBezTo>
                  <a:pt x="154863" y="50954"/>
                  <a:pt x="154504" y="51130"/>
                  <a:pt x="154159" y="51332"/>
                </a:cubicBezTo>
                <a:cubicBezTo>
                  <a:pt x="153690" y="51636"/>
                  <a:pt x="153690" y="51939"/>
                  <a:pt x="153496" y="52160"/>
                </a:cubicBezTo>
                <a:cubicBezTo>
                  <a:pt x="153303" y="52381"/>
                  <a:pt x="152806" y="52602"/>
                  <a:pt x="152668" y="52768"/>
                </a:cubicBezTo>
                <a:cubicBezTo>
                  <a:pt x="152530" y="52933"/>
                  <a:pt x="152530" y="53348"/>
                  <a:pt x="152005" y="53679"/>
                </a:cubicBezTo>
                <a:cubicBezTo>
                  <a:pt x="151481" y="54010"/>
                  <a:pt x="150791" y="54093"/>
                  <a:pt x="150625" y="54839"/>
                </a:cubicBezTo>
                <a:cubicBezTo>
                  <a:pt x="150506" y="55198"/>
                  <a:pt x="150578" y="55595"/>
                  <a:pt x="150818" y="55888"/>
                </a:cubicBezTo>
                <a:cubicBezTo>
                  <a:pt x="151232" y="56219"/>
                  <a:pt x="153193" y="57131"/>
                  <a:pt x="153358" y="57793"/>
                </a:cubicBezTo>
                <a:cubicBezTo>
                  <a:pt x="153483" y="58180"/>
                  <a:pt x="153574" y="58577"/>
                  <a:pt x="153635" y="58981"/>
                </a:cubicBezTo>
                <a:cubicBezTo>
                  <a:pt x="153828" y="59450"/>
                  <a:pt x="153828" y="59616"/>
                  <a:pt x="153828" y="59975"/>
                </a:cubicBezTo>
                <a:cubicBezTo>
                  <a:pt x="153814" y="60323"/>
                  <a:pt x="153922" y="60665"/>
                  <a:pt x="154132" y="60941"/>
                </a:cubicBezTo>
                <a:cubicBezTo>
                  <a:pt x="154499" y="61115"/>
                  <a:pt x="154924" y="61115"/>
                  <a:pt x="155291" y="60941"/>
                </a:cubicBezTo>
                <a:cubicBezTo>
                  <a:pt x="155678" y="60720"/>
                  <a:pt x="156147" y="60582"/>
                  <a:pt x="156313" y="60720"/>
                </a:cubicBezTo>
                <a:cubicBezTo>
                  <a:pt x="156479" y="60858"/>
                  <a:pt x="156838" y="60858"/>
                  <a:pt x="156920" y="61438"/>
                </a:cubicBezTo>
                <a:cubicBezTo>
                  <a:pt x="157003" y="62018"/>
                  <a:pt x="156644" y="62266"/>
                  <a:pt x="156147" y="62874"/>
                </a:cubicBezTo>
                <a:cubicBezTo>
                  <a:pt x="155650" y="63481"/>
                  <a:pt x="153911" y="65110"/>
                  <a:pt x="153745" y="65635"/>
                </a:cubicBezTo>
                <a:cubicBezTo>
                  <a:pt x="153579" y="66160"/>
                  <a:pt x="152834" y="66243"/>
                  <a:pt x="152309" y="66795"/>
                </a:cubicBezTo>
                <a:cubicBezTo>
                  <a:pt x="151288" y="67877"/>
                  <a:pt x="150191" y="68882"/>
                  <a:pt x="149023" y="69805"/>
                </a:cubicBezTo>
                <a:cubicBezTo>
                  <a:pt x="148637" y="70081"/>
                  <a:pt x="148057" y="71130"/>
                  <a:pt x="147781" y="71268"/>
                </a:cubicBezTo>
                <a:cubicBezTo>
                  <a:pt x="147505" y="71406"/>
                  <a:pt x="147035" y="71047"/>
                  <a:pt x="146814" y="71268"/>
                </a:cubicBezTo>
                <a:lnTo>
                  <a:pt x="146814" y="71158"/>
                </a:lnTo>
                <a:cubicBezTo>
                  <a:pt x="145953" y="72052"/>
                  <a:pt x="145268" y="73101"/>
                  <a:pt x="144799" y="74250"/>
                </a:cubicBezTo>
                <a:cubicBezTo>
                  <a:pt x="144741" y="74637"/>
                  <a:pt x="144851" y="75029"/>
                  <a:pt x="145102" y="75327"/>
                </a:cubicBezTo>
                <a:cubicBezTo>
                  <a:pt x="145489" y="75879"/>
                  <a:pt x="145903" y="76376"/>
                  <a:pt x="145903" y="76514"/>
                </a:cubicBezTo>
                <a:cubicBezTo>
                  <a:pt x="146152" y="77122"/>
                  <a:pt x="146621" y="77784"/>
                  <a:pt x="147118" y="77729"/>
                </a:cubicBezTo>
                <a:cubicBezTo>
                  <a:pt x="147615" y="77674"/>
                  <a:pt x="147808" y="77149"/>
                  <a:pt x="148554" y="77011"/>
                </a:cubicBezTo>
                <a:cubicBezTo>
                  <a:pt x="149299" y="76873"/>
                  <a:pt x="149189" y="77343"/>
                  <a:pt x="149603" y="77011"/>
                </a:cubicBezTo>
                <a:cubicBezTo>
                  <a:pt x="150017" y="76680"/>
                  <a:pt x="150211" y="76238"/>
                  <a:pt x="150211" y="75934"/>
                </a:cubicBezTo>
                <a:cubicBezTo>
                  <a:pt x="150445" y="75562"/>
                  <a:pt x="150733" y="75228"/>
                  <a:pt x="151067" y="74940"/>
                </a:cubicBezTo>
                <a:cubicBezTo>
                  <a:pt x="151536" y="74609"/>
                  <a:pt x="152116" y="74305"/>
                  <a:pt x="152116" y="73864"/>
                </a:cubicBezTo>
                <a:cubicBezTo>
                  <a:pt x="152337" y="73659"/>
                  <a:pt x="152588" y="73491"/>
                  <a:pt x="152861" y="73367"/>
                </a:cubicBezTo>
                <a:cubicBezTo>
                  <a:pt x="153226" y="73226"/>
                  <a:pt x="153554" y="73010"/>
                  <a:pt x="153828" y="72731"/>
                </a:cubicBezTo>
                <a:cubicBezTo>
                  <a:pt x="154121" y="72389"/>
                  <a:pt x="154433" y="72066"/>
                  <a:pt x="154767" y="71765"/>
                </a:cubicBezTo>
                <a:cubicBezTo>
                  <a:pt x="155139" y="71588"/>
                  <a:pt x="155462" y="71323"/>
                  <a:pt x="155705" y="70992"/>
                </a:cubicBezTo>
                <a:cubicBezTo>
                  <a:pt x="155954" y="70633"/>
                  <a:pt x="156506" y="70384"/>
                  <a:pt x="156755" y="69970"/>
                </a:cubicBezTo>
                <a:cubicBezTo>
                  <a:pt x="157003" y="69556"/>
                  <a:pt x="157583" y="69363"/>
                  <a:pt x="157859" y="68838"/>
                </a:cubicBezTo>
                <a:cubicBezTo>
                  <a:pt x="158135" y="68313"/>
                  <a:pt x="158991" y="68258"/>
                  <a:pt x="158991" y="67678"/>
                </a:cubicBezTo>
                <a:cubicBezTo>
                  <a:pt x="160259" y="66215"/>
                  <a:pt x="161625" y="64843"/>
                  <a:pt x="163078" y="63564"/>
                </a:cubicBezTo>
                <a:cubicBezTo>
                  <a:pt x="163636" y="62899"/>
                  <a:pt x="164155" y="62197"/>
                  <a:pt x="164624" y="61466"/>
                </a:cubicBezTo>
                <a:cubicBezTo>
                  <a:pt x="165176" y="60996"/>
                  <a:pt x="165839" y="60913"/>
                  <a:pt x="166088" y="60665"/>
                </a:cubicBezTo>
                <a:cubicBezTo>
                  <a:pt x="166430" y="60160"/>
                  <a:pt x="166819" y="59690"/>
                  <a:pt x="167247" y="59257"/>
                </a:cubicBezTo>
                <a:cubicBezTo>
                  <a:pt x="167523" y="58925"/>
                  <a:pt x="168131" y="58235"/>
                  <a:pt x="168462" y="57931"/>
                </a:cubicBezTo>
                <a:lnTo>
                  <a:pt x="169953" y="56772"/>
                </a:lnTo>
                <a:cubicBezTo>
                  <a:pt x="170230" y="56606"/>
                  <a:pt x="171638" y="55584"/>
                  <a:pt x="171886" y="55391"/>
                </a:cubicBezTo>
                <a:cubicBezTo>
                  <a:pt x="172632" y="55032"/>
                  <a:pt x="173322" y="55308"/>
                  <a:pt x="173322" y="55032"/>
                </a:cubicBezTo>
                <a:cubicBezTo>
                  <a:pt x="173709" y="54231"/>
                  <a:pt x="174675" y="52381"/>
                  <a:pt x="174399" y="51801"/>
                </a:cubicBezTo>
                <a:cubicBezTo>
                  <a:pt x="174123" y="51222"/>
                  <a:pt x="173874" y="50780"/>
                  <a:pt x="173709" y="50504"/>
                </a:cubicBezTo>
                <a:cubicBezTo>
                  <a:pt x="173474" y="50258"/>
                  <a:pt x="173129" y="50153"/>
                  <a:pt x="172797" y="50227"/>
                </a:cubicBezTo>
                <a:cubicBezTo>
                  <a:pt x="172146" y="50437"/>
                  <a:pt x="171433" y="50316"/>
                  <a:pt x="170892" y="49896"/>
                </a:cubicBezTo>
                <a:cubicBezTo>
                  <a:pt x="170616" y="49675"/>
                  <a:pt x="170147" y="49979"/>
                  <a:pt x="169677" y="50172"/>
                </a:cubicBezTo>
                <a:cubicBezTo>
                  <a:pt x="169208" y="50366"/>
                  <a:pt x="168656" y="50172"/>
                  <a:pt x="168407" y="50366"/>
                </a:cubicBezTo>
                <a:cubicBezTo>
                  <a:pt x="167695" y="50948"/>
                  <a:pt x="167029" y="51583"/>
                  <a:pt x="166419" y="52271"/>
                </a:cubicBezTo>
                <a:cubicBezTo>
                  <a:pt x="165894" y="52878"/>
                  <a:pt x="163299" y="55281"/>
                  <a:pt x="162940" y="55640"/>
                </a:cubicBezTo>
                <a:cubicBezTo>
                  <a:pt x="162581" y="55998"/>
                  <a:pt x="162305" y="55529"/>
                  <a:pt x="162305" y="55087"/>
                </a:cubicBezTo>
                <a:cubicBezTo>
                  <a:pt x="162829" y="53900"/>
                  <a:pt x="163188" y="53817"/>
                  <a:pt x="162305" y="52326"/>
                </a:cubicBezTo>
                <a:cubicBezTo>
                  <a:pt x="161421" y="50835"/>
                  <a:pt x="160455" y="51028"/>
                  <a:pt x="160151" y="50835"/>
                </a:cubicBezTo>
                <a:cubicBezTo>
                  <a:pt x="159847" y="50642"/>
                  <a:pt x="159295" y="49813"/>
                  <a:pt x="158936" y="49675"/>
                </a:cubicBezTo>
                <a:close/>
                <a:moveTo>
                  <a:pt x="246315" y="41874"/>
                </a:moveTo>
                <a:cubicBezTo>
                  <a:pt x="246575" y="41883"/>
                  <a:pt x="246779" y="42098"/>
                  <a:pt x="246771" y="42358"/>
                </a:cubicBezTo>
                <a:cubicBezTo>
                  <a:pt x="246829" y="43095"/>
                  <a:pt x="246544" y="43818"/>
                  <a:pt x="245998" y="44318"/>
                </a:cubicBezTo>
                <a:cubicBezTo>
                  <a:pt x="245467" y="44481"/>
                  <a:pt x="244899" y="44481"/>
                  <a:pt x="244368" y="44318"/>
                </a:cubicBezTo>
                <a:cubicBezTo>
                  <a:pt x="244186" y="44061"/>
                  <a:pt x="244101" y="43749"/>
                  <a:pt x="244120" y="43434"/>
                </a:cubicBezTo>
                <a:cubicBezTo>
                  <a:pt x="244103" y="43078"/>
                  <a:pt x="244211" y="42728"/>
                  <a:pt x="244424" y="42440"/>
                </a:cubicBezTo>
                <a:cubicBezTo>
                  <a:pt x="245001" y="42217"/>
                  <a:pt x="245589" y="42032"/>
                  <a:pt x="246191" y="41888"/>
                </a:cubicBezTo>
                <a:cubicBezTo>
                  <a:pt x="246232" y="41877"/>
                  <a:pt x="246274" y="41874"/>
                  <a:pt x="246315" y="41874"/>
                </a:cubicBezTo>
                <a:close/>
                <a:moveTo>
                  <a:pt x="251354" y="39570"/>
                </a:moveTo>
                <a:cubicBezTo>
                  <a:pt x="251603" y="39376"/>
                  <a:pt x="252155" y="39266"/>
                  <a:pt x="252293" y="39763"/>
                </a:cubicBezTo>
                <a:cubicBezTo>
                  <a:pt x="252384" y="40152"/>
                  <a:pt x="252431" y="40550"/>
                  <a:pt x="252431" y="40950"/>
                </a:cubicBezTo>
                <a:cubicBezTo>
                  <a:pt x="252207" y="41624"/>
                  <a:pt x="251672" y="42146"/>
                  <a:pt x="250995" y="42358"/>
                </a:cubicBezTo>
                <a:cubicBezTo>
                  <a:pt x="250802" y="42441"/>
                  <a:pt x="250001" y="41972"/>
                  <a:pt x="250001" y="41668"/>
                </a:cubicBezTo>
                <a:cubicBezTo>
                  <a:pt x="250001" y="41364"/>
                  <a:pt x="249311" y="40260"/>
                  <a:pt x="250001" y="40232"/>
                </a:cubicBezTo>
                <a:cubicBezTo>
                  <a:pt x="250691" y="40205"/>
                  <a:pt x="250940" y="39763"/>
                  <a:pt x="251354" y="39570"/>
                </a:cubicBezTo>
                <a:close/>
                <a:moveTo>
                  <a:pt x="244810" y="35924"/>
                </a:moveTo>
                <a:cubicBezTo>
                  <a:pt x="245776" y="35565"/>
                  <a:pt x="246135" y="36173"/>
                  <a:pt x="246163" y="37084"/>
                </a:cubicBezTo>
                <a:cubicBezTo>
                  <a:pt x="246190" y="37995"/>
                  <a:pt x="245251" y="38354"/>
                  <a:pt x="244589" y="39044"/>
                </a:cubicBezTo>
                <a:cubicBezTo>
                  <a:pt x="244257" y="39376"/>
                  <a:pt x="244257" y="39044"/>
                  <a:pt x="243871" y="38740"/>
                </a:cubicBezTo>
                <a:cubicBezTo>
                  <a:pt x="243484" y="38437"/>
                  <a:pt x="243484" y="37691"/>
                  <a:pt x="243484" y="37222"/>
                </a:cubicBezTo>
                <a:cubicBezTo>
                  <a:pt x="243291" y="36145"/>
                  <a:pt x="244561" y="36366"/>
                  <a:pt x="244810" y="35924"/>
                </a:cubicBezTo>
                <a:close/>
                <a:moveTo>
                  <a:pt x="322400" y="34792"/>
                </a:moveTo>
                <a:cubicBezTo>
                  <a:pt x="321572" y="34986"/>
                  <a:pt x="320826" y="34847"/>
                  <a:pt x="320578" y="35704"/>
                </a:cubicBezTo>
                <a:cubicBezTo>
                  <a:pt x="320495" y="36007"/>
                  <a:pt x="320302" y="37112"/>
                  <a:pt x="320302" y="37443"/>
                </a:cubicBezTo>
                <a:cubicBezTo>
                  <a:pt x="320177" y="38053"/>
                  <a:pt x="320177" y="38683"/>
                  <a:pt x="320302" y="39293"/>
                </a:cubicBezTo>
                <a:cubicBezTo>
                  <a:pt x="320735" y="40050"/>
                  <a:pt x="320962" y="40906"/>
                  <a:pt x="320964" y="41778"/>
                </a:cubicBezTo>
                <a:cubicBezTo>
                  <a:pt x="320854" y="42634"/>
                  <a:pt x="320550" y="43380"/>
                  <a:pt x="321102" y="43766"/>
                </a:cubicBezTo>
                <a:cubicBezTo>
                  <a:pt x="321740" y="44064"/>
                  <a:pt x="322444" y="44189"/>
                  <a:pt x="323146" y="44125"/>
                </a:cubicBezTo>
                <a:cubicBezTo>
                  <a:pt x="323687" y="44092"/>
                  <a:pt x="324234" y="44092"/>
                  <a:pt x="324775" y="44125"/>
                </a:cubicBezTo>
                <a:cubicBezTo>
                  <a:pt x="325078" y="44318"/>
                  <a:pt x="324940" y="45036"/>
                  <a:pt x="324775" y="45644"/>
                </a:cubicBezTo>
                <a:cubicBezTo>
                  <a:pt x="324628" y="46268"/>
                  <a:pt x="324366" y="46859"/>
                  <a:pt x="324002" y="47383"/>
                </a:cubicBezTo>
                <a:cubicBezTo>
                  <a:pt x="323311" y="48488"/>
                  <a:pt x="322262" y="51636"/>
                  <a:pt x="319501" y="52022"/>
                </a:cubicBezTo>
                <a:cubicBezTo>
                  <a:pt x="318120" y="52188"/>
                  <a:pt x="316243" y="52685"/>
                  <a:pt x="315028" y="52685"/>
                </a:cubicBezTo>
                <a:cubicBezTo>
                  <a:pt x="314613" y="52685"/>
                  <a:pt x="313923" y="52685"/>
                  <a:pt x="313481" y="52685"/>
                </a:cubicBezTo>
                <a:cubicBezTo>
                  <a:pt x="312184" y="52795"/>
                  <a:pt x="310030" y="53154"/>
                  <a:pt x="309422" y="53154"/>
                </a:cubicBezTo>
                <a:cubicBezTo>
                  <a:pt x="308815" y="53154"/>
                  <a:pt x="308014" y="52547"/>
                  <a:pt x="307683" y="52547"/>
                </a:cubicBezTo>
                <a:cubicBezTo>
                  <a:pt x="306482" y="52544"/>
                  <a:pt x="305300" y="52859"/>
                  <a:pt x="304259" y="53458"/>
                </a:cubicBezTo>
                <a:cubicBezTo>
                  <a:pt x="304322" y="54118"/>
                  <a:pt x="304217" y="54783"/>
                  <a:pt x="303955" y="55391"/>
                </a:cubicBezTo>
                <a:lnTo>
                  <a:pt x="303955" y="55281"/>
                </a:lnTo>
                <a:cubicBezTo>
                  <a:pt x="303652" y="55805"/>
                  <a:pt x="303464" y="56388"/>
                  <a:pt x="303403" y="56992"/>
                </a:cubicBezTo>
                <a:cubicBezTo>
                  <a:pt x="304231" y="58318"/>
                  <a:pt x="305225" y="60168"/>
                  <a:pt x="305529" y="60306"/>
                </a:cubicBezTo>
                <a:cubicBezTo>
                  <a:pt x="305833" y="60444"/>
                  <a:pt x="310693" y="59588"/>
                  <a:pt x="313454" y="59367"/>
                </a:cubicBezTo>
                <a:cubicBezTo>
                  <a:pt x="315536" y="59218"/>
                  <a:pt x="317629" y="59301"/>
                  <a:pt x="319694" y="59616"/>
                </a:cubicBezTo>
                <a:cubicBezTo>
                  <a:pt x="320661" y="59781"/>
                  <a:pt x="322124" y="60416"/>
                  <a:pt x="323035" y="60527"/>
                </a:cubicBezTo>
                <a:cubicBezTo>
                  <a:pt x="323946" y="60637"/>
                  <a:pt x="325493" y="60831"/>
                  <a:pt x="326073" y="60831"/>
                </a:cubicBezTo>
                <a:cubicBezTo>
                  <a:pt x="327133" y="60839"/>
                  <a:pt x="328188" y="61016"/>
                  <a:pt x="329193" y="61355"/>
                </a:cubicBezTo>
                <a:cubicBezTo>
                  <a:pt x="329773" y="61576"/>
                  <a:pt x="331291" y="61742"/>
                  <a:pt x="332202" y="62101"/>
                </a:cubicBezTo>
                <a:cubicBezTo>
                  <a:pt x="333114" y="62460"/>
                  <a:pt x="334688" y="63012"/>
                  <a:pt x="335433" y="63205"/>
                </a:cubicBezTo>
                <a:cubicBezTo>
                  <a:pt x="336179" y="63399"/>
                  <a:pt x="336814" y="63371"/>
                  <a:pt x="337476" y="63537"/>
                </a:cubicBezTo>
                <a:cubicBezTo>
                  <a:pt x="338117" y="63777"/>
                  <a:pt x="338744" y="64056"/>
                  <a:pt x="339354" y="64365"/>
                </a:cubicBezTo>
                <a:cubicBezTo>
                  <a:pt x="339658" y="64448"/>
                  <a:pt x="340182" y="64475"/>
                  <a:pt x="341176" y="64696"/>
                </a:cubicBezTo>
                <a:cubicBezTo>
                  <a:pt x="341563" y="64779"/>
                  <a:pt x="342005" y="64310"/>
                  <a:pt x="342336" y="63978"/>
                </a:cubicBezTo>
                <a:cubicBezTo>
                  <a:pt x="342654" y="63716"/>
                  <a:pt x="342908" y="63385"/>
                  <a:pt x="343082" y="63012"/>
                </a:cubicBezTo>
                <a:cubicBezTo>
                  <a:pt x="343148" y="62777"/>
                  <a:pt x="343148" y="62529"/>
                  <a:pt x="343082" y="62294"/>
                </a:cubicBezTo>
                <a:cubicBezTo>
                  <a:pt x="343082" y="62239"/>
                  <a:pt x="343082" y="61935"/>
                  <a:pt x="343082" y="61797"/>
                </a:cubicBezTo>
                <a:cubicBezTo>
                  <a:pt x="343151" y="61366"/>
                  <a:pt x="343151" y="60930"/>
                  <a:pt x="343082" y="60499"/>
                </a:cubicBezTo>
                <a:cubicBezTo>
                  <a:pt x="342944" y="59422"/>
                  <a:pt x="342060" y="58981"/>
                  <a:pt x="341591" y="58539"/>
                </a:cubicBezTo>
                <a:cubicBezTo>
                  <a:pt x="341212" y="58133"/>
                  <a:pt x="340806" y="57755"/>
                  <a:pt x="340376" y="57407"/>
                </a:cubicBezTo>
                <a:cubicBezTo>
                  <a:pt x="339948" y="57120"/>
                  <a:pt x="339495" y="56868"/>
                  <a:pt x="339023" y="56661"/>
                </a:cubicBezTo>
                <a:cubicBezTo>
                  <a:pt x="338578" y="56562"/>
                  <a:pt x="338125" y="56498"/>
                  <a:pt x="337670" y="56468"/>
                </a:cubicBezTo>
                <a:cubicBezTo>
                  <a:pt x="337173" y="56468"/>
                  <a:pt x="336814" y="56827"/>
                  <a:pt x="336151" y="56661"/>
                </a:cubicBezTo>
                <a:cubicBezTo>
                  <a:pt x="334389" y="56159"/>
                  <a:pt x="332603" y="55764"/>
                  <a:pt x="330794" y="55474"/>
                </a:cubicBezTo>
                <a:cubicBezTo>
                  <a:pt x="330463" y="55004"/>
                  <a:pt x="331015" y="53845"/>
                  <a:pt x="331374" y="52464"/>
                </a:cubicBezTo>
                <a:cubicBezTo>
                  <a:pt x="331512" y="52078"/>
                  <a:pt x="331595" y="51581"/>
                  <a:pt x="331871" y="51387"/>
                </a:cubicBezTo>
                <a:cubicBezTo>
                  <a:pt x="332144" y="51114"/>
                  <a:pt x="332335" y="50769"/>
                  <a:pt x="332423" y="50393"/>
                </a:cubicBezTo>
                <a:cubicBezTo>
                  <a:pt x="332550" y="50023"/>
                  <a:pt x="332779" y="49697"/>
                  <a:pt x="333086" y="49454"/>
                </a:cubicBezTo>
                <a:cubicBezTo>
                  <a:pt x="333406" y="49203"/>
                  <a:pt x="333655" y="48869"/>
                  <a:pt x="333804" y="48488"/>
                </a:cubicBezTo>
                <a:cubicBezTo>
                  <a:pt x="334218" y="46942"/>
                  <a:pt x="333362" y="47190"/>
                  <a:pt x="333804" y="45892"/>
                </a:cubicBezTo>
                <a:cubicBezTo>
                  <a:pt x="334246" y="44595"/>
                  <a:pt x="335571" y="44871"/>
                  <a:pt x="337200" y="44595"/>
                </a:cubicBezTo>
                <a:cubicBezTo>
                  <a:pt x="337800" y="44520"/>
                  <a:pt x="338374" y="44313"/>
                  <a:pt x="338885" y="43987"/>
                </a:cubicBezTo>
                <a:cubicBezTo>
                  <a:pt x="339561" y="43471"/>
                  <a:pt x="340329" y="43084"/>
                  <a:pt x="341149" y="42855"/>
                </a:cubicBezTo>
                <a:cubicBezTo>
                  <a:pt x="342695" y="42275"/>
                  <a:pt x="343662" y="42524"/>
                  <a:pt x="344076" y="41254"/>
                </a:cubicBezTo>
                <a:cubicBezTo>
                  <a:pt x="344159" y="41060"/>
                  <a:pt x="343744" y="40508"/>
                  <a:pt x="343744" y="40149"/>
                </a:cubicBezTo>
                <a:cubicBezTo>
                  <a:pt x="343835" y="39647"/>
                  <a:pt x="343835" y="39133"/>
                  <a:pt x="343744" y="38630"/>
                </a:cubicBezTo>
                <a:cubicBezTo>
                  <a:pt x="343496" y="37940"/>
                  <a:pt x="342971" y="37498"/>
                  <a:pt x="342640" y="36808"/>
                </a:cubicBezTo>
                <a:cubicBezTo>
                  <a:pt x="342455" y="36432"/>
                  <a:pt x="342143" y="36140"/>
                  <a:pt x="341756" y="35980"/>
                </a:cubicBezTo>
                <a:cubicBezTo>
                  <a:pt x="341425" y="35980"/>
                  <a:pt x="341149" y="36173"/>
                  <a:pt x="340514" y="35980"/>
                </a:cubicBezTo>
                <a:cubicBezTo>
                  <a:pt x="340064" y="35811"/>
                  <a:pt x="339580" y="35753"/>
                  <a:pt x="339105" y="35814"/>
                </a:cubicBezTo>
                <a:cubicBezTo>
                  <a:pt x="337358" y="36292"/>
                  <a:pt x="335560" y="36571"/>
                  <a:pt x="333749" y="36642"/>
                </a:cubicBezTo>
                <a:lnTo>
                  <a:pt x="332893" y="36642"/>
                </a:lnTo>
                <a:lnTo>
                  <a:pt x="331678" y="36642"/>
                </a:lnTo>
                <a:cubicBezTo>
                  <a:pt x="329358" y="36587"/>
                  <a:pt x="325244" y="36118"/>
                  <a:pt x="324940" y="36118"/>
                </a:cubicBezTo>
                <a:cubicBezTo>
                  <a:pt x="324140" y="35786"/>
                  <a:pt x="322731" y="34792"/>
                  <a:pt x="322400" y="34792"/>
                </a:cubicBezTo>
                <a:close/>
                <a:moveTo>
                  <a:pt x="234925" y="32887"/>
                </a:moveTo>
                <a:cubicBezTo>
                  <a:pt x="234483" y="33218"/>
                  <a:pt x="233986" y="33356"/>
                  <a:pt x="232743" y="33356"/>
                </a:cubicBezTo>
                <a:cubicBezTo>
                  <a:pt x="230314" y="33577"/>
                  <a:pt x="227884" y="36780"/>
                  <a:pt x="225509" y="38161"/>
                </a:cubicBezTo>
                <a:cubicBezTo>
                  <a:pt x="224932" y="38352"/>
                  <a:pt x="224341" y="38498"/>
                  <a:pt x="223742" y="38603"/>
                </a:cubicBezTo>
                <a:cubicBezTo>
                  <a:pt x="223245" y="38824"/>
                  <a:pt x="222610" y="39238"/>
                  <a:pt x="222499" y="39624"/>
                </a:cubicBezTo>
                <a:cubicBezTo>
                  <a:pt x="222389" y="40011"/>
                  <a:pt x="222444" y="40453"/>
                  <a:pt x="222002" y="40701"/>
                </a:cubicBezTo>
                <a:cubicBezTo>
                  <a:pt x="221560" y="40950"/>
                  <a:pt x="221201" y="41005"/>
                  <a:pt x="221229" y="41336"/>
                </a:cubicBezTo>
                <a:cubicBezTo>
                  <a:pt x="221257" y="41668"/>
                  <a:pt x="221505" y="43048"/>
                  <a:pt x="221919" y="43131"/>
                </a:cubicBezTo>
                <a:cubicBezTo>
                  <a:pt x="222334" y="43214"/>
                  <a:pt x="222637" y="43131"/>
                  <a:pt x="222803" y="43545"/>
                </a:cubicBezTo>
                <a:cubicBezTo>
                  <a:pt x="222969" y="43960"/>
                  <a:pt x="223521" y="44484"/>
                  <a:pt x="223935" y="44484"/>
                </a:cubicBezTo>
                <a:cubicBezTo>
                  <a:pt x="224490" y="44534"/>
                  <a:pt x="225040" y="44655"/>
                  <a:pt x="225564" y="44843"/>
                </a:cubicBezTo>
                <a:cubicBezTo>
                  <a:pt x="226089" y="44981"/>
                  <a:pt x="227055" y="45036"/>
                  <a:pt x="227055" y="45892"/>
                </a:cubicBezTo>
                <a:cubicBezTo>
                  <a:pt x="227055" y="46748"/>
                  <a:pt x="227359" y="47991"/>
                  <a:pt x="227055" y="48654"/>
                </a:cubicBezTo>
                <a:cubicBezTo>
                  <a:pt x="226752" y="49316"/>
                  <a:pt x="225896" y="50283"/>
                  <a:pt x="225564" y="50283"/>
                </a:cubicBezTo>
                <a:cubicBezTo>
                  <a:pt x="225233" y="50283"/>
                  <a:pt x="224653" y="50283"/>
                  <a:pt x="224322" y="50283"/>
                </a:cubicBezTo>
                <a:cubicBezTo>
                  <a:pt x="223352" y="50490"/>
                  <a:pt x="222695" y="51396"/>
                  <a:pt x="222803" y="52381"/>
                </a:cubicBezTo>
                <a:cubicBezTo>
                  <a:pt x="222886" y="53044"/>
                  <a:pt x="224184" y="54204"/>
                  <a:pt x="224184" y="54204"/>
                </a:cubicBezTo>
                <a:lnTo>
                  <a:pt x="224838" y="54959"/>
                </a:lnTo>
                <a:lnTo>
                  <a:pt x="225316" y="55860"/>
                </a:lnTo>
                <a:cubicBezTo>
                  <a:pt x="225481" y="56247"/>
                  <a:pt x="225316" y="56661"/>
                  <a:pt x="225316" y="57213"/>
                </a:cubicBezTo>
                <a:cubicBezTo>
                  <a:pt x="225371" y="57561"/>
                  <a:pt x="225371" y="57915"/>
                  <a:pt x="225316" y="58263"/>
                </a:cubicBezTo>
                <a:cubicBezTo>
                  <a:pt x="225158" y="58746"/>
                  <a:pt x="224860" y="59168"/>
                  <a:pt x="224460" y="59478"/>
                </a:cubicBezTo>
                <a:cubicBezTo>
                  <a:pt x="224184" y="59698"/>
                  <a:pt x="223466" y="60582"/>
                  <a:pt x="223190" y="60720"/>
                </a:cubicBezTo>
                <a:cubicBezTo>
                  <a:pt x="222121" y="61308"/>
                  <a:pt x="221334" y="62305"/>
                  <a:pt x="221008" y="63481"/>
                </a:cubicBezTo>
                <a:cubicBezTo>
                  <a:pt x="221110" y="64354"/>
                  <a:pt x="221381" y="65199"/>
                  <a:pt x="221809" y="65966"/>
                </a:cubicBezTo>
                <a:cubicBezTo>
                  <a:pt x="222124" y="66452"/>
                  <a:pt x="222527" y="66872"/>
                  <a:pt x="222996" y="67209"/>
                </a:cubicBezTo>
                <a:cubicBezTo>
                  <a:pt x="223438" y="67596"/>
                  <a:pt x="223300" y="68507"/>
                  <a:pt x="223852" y="68507"/>
                </a:cubicBezTo>
                <a:cubicBezTo>
                  <a:pt x="224410" y="68532"/>
                  <a:pt x="224965" y="68606"/>
                  <a:pt x="225509" y="68728"/>
                </a:cubicBezTo>
                <a:cubicBezTo>
                  <a:pt x="225896" y="68921"/>
                  <a:pt x="226641" y="68534"/>
                  <a:pt x="226641" y="68534"/>
                </a:cubicBezTo>
                <a:cubicBezTo>
                  <a:pt x="227249" y="68313"/>
                  <a:pt x="227884" y="66712"/>
                  <a:pt x="229099" y="65773"/>
                </a:cubicBezTo>
                <a:cubicBezTo>
                  <a:pt x="230314" y="64834"/>
                  <a:pt x="233020" y="63288"/>
                  <a:pt x="234455" y="62073"/>
                </a:cubicBezTo>
                <a:cubicBezTo>
                  <a:pt x="236096" y="61024"/>
                  <a:pt x="237172" y="59287"/>
                  <a:pt x="237382" y="57351"/>
                </a:cubicBezTo>
                <a:cubicBezTo>
                  <a:pt x="237299" y="56868"/>
                  <a:pt x="237101" y="56415"/>
                  <a:pt x="236802" y="56026"/>
                </a:cubicBezTo>
                <a:cubicBezTo>
                  <a:pt x="236419" y="55695"/>
                  <a:pt x="235949" y="55474"/>
                  <a:pt x="235449" y="55391"/>
                </a:cubicBezTo>
                <a:lnTo>
                  <a:pt x="234069" y="55584"/>
                </a:lnTo>
                <a:cubicBezTo>
                  <a:pt x="233876" y="55529"/>
                  <a:pt x="233682" y="54507"/>
                  <a:pt x="233682" y="54204"/>
                </a:cubicBezTo>
                <a:cubicBezTo>
                  <a:pt x="234447" y="52644"/>
                  <a:pt x="235538" y="51268"/>
                  <a:pt x="236885" y="50172"/>
                </a:cubicBezTo>
                <a:cubicBezTo>
                  <a:pt x="237051" y="50007"/>
                  <a:pt x="237078" y="49951"/>
                  <a:pt x="237051" y="49399"/>
                </a:cubicBezTo>
                <a:cubicBezTo>
                  <a:pt x="237023" y="48847"/>
                  <a:pt x="236775" y="48709"/>
                  <a:pt x="236029" y="47687"/>
                </a:cubicBezTo>
                <a:cubicBezTo>
                  <a:pt x="235643" y="47135"/>
                  <a:pt x="235864" y="46583"/>
                  <a:pt x="235449" y="46583"/>
                </a:cubicBezTo>
                <a:cubicBezTo>
                  <a:pt x="235035" y="46583"/>
                  <a:pt x="234566" y="47135"/>
                  <a:pt x="234207" y="46804"/>
                </a:cubicBezTo>
                <a:cubicBezTo>
                  <a:pt x="233848" y="46472"/>
                  <a:pt x="233848" y="45506"/>
                  <a:pt x="233848" y="45174"/>
                </a:cubicBezTo>
                <a:cubicBezTo>
                  <a:pt x="233533" y="44412"/>
                  <a:pt x="233483" y="43565"/>
                  <a:pt x="233710" y="42772"/>
                </a:cubicBezTo>
                <a:cubicBezTo>
                  <a:pt x="234193" y="41933"/>
                  <a:pt x="234737" y="41129"/>
                  <a:pt x="235339" y="40370"/>
                </a:cubicBezTo>
                <a:cubicBezTo>
                  <a:pt x="235919" y="39680"/>
                  <a:pt x="236278" y="39210"/>
                  <a:pt x="236278" y="38686"/>
                </a:cubicBezTo>
                <a:cubicBezTo>
                  <a:pt x="236084" y="37471"/>
                  <a:pt x="236609" y="37029"/>
                  <a:pt x="236609" y="36477"/>
                </a:cubicBezTo>
                <a:cubicBezTo>
                  <a:pt x="236609" y="35924"/>
                  <a:pt x="236940" y="35124"/>
                  <a:pt x="236609" y="34544"/>
                </a:cubicBezTo>
                <a:cubicBezTo>
                  <a:pt x="236278" y="33964"/>
                  <a:pt x="235367" y="32556"/>
                  <a:pt x="234925" y="32887"/>
                </a:cubicBezTo>
                <a:close/>
                <a:moveTo>
                  <a:pt x="253287" y="32445"/>
                </a:moveTo>
                <a:cubicBezTo>
                  <a:pt x="253452" y="32556"/>
                  <a:pt x="253618" y="33467"/>
                  <a:pt x="253618" y="33798"/>
                </a:cubicBezTo>
                <a:cubicBezTo>
                  <a:pt x="253497" y="34566"/>
                  <a:pt x="253127" y="35273"/>
                  <a:pt x="252569" y="35814"/>
                </a:cubicBezTo>
                <a:cubicBezTo>
                  <a:pt x="251942" y="35994"/>
                  <a:pt x="251285" y="36049"/>
                  <a:pt x="250636" y="35980"/>
                </a:cubicBezTo>
                <a:cubicBezTo>
                  <a:pt x="250056" y="35842"/>
                  <a:pt x="249918" y="34903"/>
                  <a:pt x="249890" y="34351"/>
                </a:cubicBezTo>
                <a:cubicBezTo>
                  <a:pt x="249835" y="33301"/>
                  <a:pt x="251989" y="33053"/>
                  <a:pt x="253287" y="32445"/>
                </a:cubicBezTo>
                <a:close/>
                <a:moveTo>
                  <a:pt x="254695" y="26950"/>
                </a:moveTo>
                <a:cubicBezTo>
                  <a:pt x="252406" y="27922"/>
                  <a:pt x="250167" y="29010"/>
                  <a:pt x="247985" y="30209"/>
                </a:cubicBezTo>
                <a:cubicBezTo>
                  <a:pt x="247406" y="30485"/>
                  <a:pt x="246770" y="30236"/>
                  <a:pt x="245693" y="30761"/>
                </a:cubicBezTo>
                <a:cubicBezTo>
                  <a:pt x="244617" y="31286"/>
                  <a:pt x="243926" y="31865"/>
                  <a:pt x="242932" y="32390"/>
                </a:cubicBezTo>
                <a:cubicBezTo>
                  <a:pt x="242601" y="32583"/>
                  <a:pt x="241497" y="33053"/>
                  <a:pt x="241276" y="33191"/>
                </a:cubicBezTo>
                <a:cubicBezTo>
                  <a:pt x="240864" y="33373"/>
                  <a:pt x="240425" y="33483"/>
                  <a:pt x="239978" y="33522"/>
                </a:cubicBezTo>
                <a:cubicBezTo>
                  <a:pt x="239232" y="33605"/>
                  <a:pt x="238984" y="32777"/>
                  <a:pt x="238459" y="32859"/>
                </a:cubicBezTo>
                <a:cubicBezTo>
                  <a:pt x="237934" y="32942"/>
                  <a:pt x="237465" y="34268"/>
                  <a:pt x="237686" y="35234"/>
                </a:cubicBezTo>
                <a:cubicBezTo>
                  <a:pt x="237761" y="35996"/>
                  <a:pt x="237761" y="36764"/>
                  <a:pt x="237686" y="37526"/>
                </a:cubicBezTo>
                <a:lnTo>
                  <a:pt x="237603" y="37415"/>
                </a:lnTo>
                <a:cubicBezTo>
                  <a:pt x="237570" y="37924"/>
                  <a:pt x="237598" y="38434"/>
                  <a:pt x="237686" y="38934"/>
                </a:cubicBezTo>
                <a:cubicBezTo>
                  <a:pt x="237824" y="39652"/>
                  <a:pt x="238432" y="40177"/>
                  <a:pt x="238432" y="40563"/>
                </a:cubicBezTo>
                <a:cubicBezTo>
                  <a:pt x="238594" y="41905"/>
                  <a:pt x="238917" y="43222"/>
                  <a:pt x="239398" y="44484"/>
                </a:cubicBezTo>
                <a:cubicBezTo>
                  <a:pt x="239591" y="45092"/>
                  <a:pt x="238901" y="46030"/>
                  <a:pt x="238901" y="47052"/>
                </a:cubicBezTo>
                <a:cubicBezTo>
                  <a:pt x="239011" y="47615"/>
                  <a:pt x="239238" y="48151"/>
                  <a:pt x="239564" y="48626"/>
                </a:cubicBezTo>
                <a:cubicBezTo>
                  <a:pt x="239702" y="48847"/>
                  <a:pt x="240558" y="49068"/>
                  <a:pt x="240558" y="49979"/>
                </a:cubicBezTo>
                <a:cubicBezTo>
                  <a:pt x="240558" y="50310"/>
                  <a:pt x="240861" y="50669"/>
                  <a:pt x="241027" y="50945"/>
                </a:cubicBezTo>
                <a:cubicBezTo>
                  <a:pt x="241193" y="51222"/>
                  <a:pt x="241165" y="51553"/>
                  <a:pt x="241552" y="51553"/>
                </a:cubicBezTo>
                <a:cubicBezTo>
                  <a:pt x="241855" y="51594"/>
                  <a:pt x="242159" y="51594"/>
                  <a:pt x="242463" y="51553"/>
                </a:cubicBezTo>
                <a:cubicBezTo>
                  <a:pt x="242794" y="51498"/>
                  <a:pt x="243291" y="51166"/>
                  <a:pt x="243512" y="51166"/>
                </a:cubicBezTo>
                <a:cubicBezTo>
                  <a:pt x="243901" y="51017"/>
                  <a:pt x="244280" y="50843"/>
                  <a:pt x="244644" y="50642"/>
                </a:cubicBezTo>
                <a:cubicBezTo>
                  <a:pt x="245086" y="50310"/>
                  <a:pt x="245583" y="50227"/>
                  <a:pt x="245583" y="50642"/>
                </a:cubicBezTo>
                <a:cubicBezTo>
                  <a:pt x="245660" y="51155"/>
                  <a:pt x="245660" y="51674"/>
                  <a:pt x="245583" y="52188"/>
                </a:cubicBezTo>
                <a:cubicBezTo>
                  <a:pt x="245451" y="52470"/>
                  <a:pt x="245238" y="52710"/>
                  <a:pt x="244976" y="52878"/>
                </a:cubicBezTo>
                <a:cubicBezTo>
                  <a:pt x="244749" y="52975"/>
                  <a:pt x="244503" y="53022"/>
                  <a:pt x="244258" y="53016"/>
                </a:cubicBezTo>
                <a:cubicBezTo>
                  <a:pt x="243926" y="53072"/>
                  <a:pt x="243816" y="53210"/>
                  <a:pt x="243485" y="53265"/>
                </a:cubicBezTo>
                <a:cubicBezTo>
                  <a:pt x="243153" y="53320"/>
                  <a:pt x="243319" y="53044"/>
                  <a:pt x="242739" y="53127"/>
                </a:cubicBezTo>
                <a:cubicBezTo>
                  <a:pt x="242159" y="53210"/>
                  <a:pt x="242159" y="53541"/>
                  <a:pt x="242159" y="54176"/>
                </a:cubicBezTo>
                <a:cubicBezTo>
                  <a:pt x="242159" y="54811"/>
                  <a:pt x="242159" y="55225"/>
                  <a:pt x="242159" y="55474"/>
                </a:cubicBezTo>
                <a:cubicBezTo>
                  <a:pt x="242159" y="55722"/>
                  <a:pt x="241994" y="56164"/>
                  <a:pt x="242159" y="56551"/>
                </a:cubicBezTo>
                <a:cubicBezTo>
                  <a:pt x="242325" y="56937"/>
                  <a:pt x="242656" y="56937"/>
                  <a:pt x="243319" y="56937"/>
                </a:cubicBezTo>
                <a:cubicBezTo>
                  <a:pt x="243733" y="57117"/>
                  <a:pt x="244202" y="57117"/>
                  <a:pt x="244617" y="56937"/>
                </a:cubicBezTo>
                <a:cubicBezTo>
                  <a:pt x="244865" y="56882"/>
                  <a:pt x="245583" y="57131"/>
                  <a:pt x="245252" y="57766"/>
                </a:cubicBezTo>
                <a:cubicBezTo>
                  <a:pt x="244227" y="58310"/>
                  <a:pt x="243241" y="58917"/>
                  <a:pt x="242297" y="59588"/>
                </a:cubicBezTo>
                <a:cubicBezTo>
                  <a:pt x="241565" y="60077"/>
                  <a:pt x="240776" y="60474"/>
                  <a:pt x="239950" y="60775"/>
                </a:cubicBezTo>
                <a:cubicBezTo>
                  <a:pt x="239481" y="60913"/>
                  <a:pt x="239370" y="60499"/>
                  <a:pt x="239039" y="60499"/>
                </a:cubicBezTo>
                <a:cubicBezTo>
                  <a:pt x="238708" y="60499"/>
                  <a:pt x="238432" y="61134"/>
                  <a:pt x="238432" y="61134"/>
                </a:cubicBezTo>
                <a:cubicBezTo>
                  <a:pt x="238106" y="61515"/>
                  <a:pt x="237957" y="62018"/>
                  <a:pt x="238017" y="62515"/>
                </a:cubicBezTo>
                <a:cubicBezTo>
                  <a:pt x="238017" y="62763"/>
                  <a:pt x="238017" y="63316"/>
                  <a:pt x="238017" y="63647"/>
                </a:cubicBezTo>
                <a:cubicBezTo>
                  <a:pt x="238073" y="64779"/>
                  <a:pt x="238652" y="65331"/>
                  <a:pt x="238763" y="66022"/>
                </a:cubicBezTo>
                <a:cubicBezTo>
                  <a:pt x="238873" y="66712"/>
                  <a:pt x="240199" y="66850"/>
                  <a:pt x="240723" y="66712"/>
                </a:cubicBezTo>
                <a:cubicBezTo>
                  <a:pt x="241681" y="66375"/>
                  <a:pt x="242606" y="65950"/>
                  <a:pt x="243485" y="65442"/>
                </a:cubicBezTo>
                <a:cubicBezTo>
                  <a:pt x="244426" y="65304"/>
                  <a:pt x="245351" y="65072"/>
                  <a:pt x="246246" y="64751"/>
                </a:cubicBezTo>
                <a:cubicBezTo>
                  <a:pt x="247088" y="64249"/>
                  <a:pt x="248032" y="63940"/>
                  <a:pt x="249007" y="63840"/>
                </a:cubicBezTo>
                <a:cubicBezTo>
                  <a:pt x="249755" y="63680"/>
                  <a:pt x="250484" y="63448"/>
                  <a:pt x="251188" y="63150"/>
                </a:cubicBezTo>
                <a:cubicBezTo>
                  <a:pt x="251823" y="62929"/>
                  <a:pt x="252481" y="62772"/>
                  <a:pt x="253149" y="62681"/>
                </a:cubicBezTo>
                <a:cubicBezTo>
                  <a:pt x="253916" y="62681"/>
                  <a:pt x="254684" y="62617"/>
                  <a:pt x="255441" y="62487"/>
                </a:cubicBezTo>
                <a:cubicBezTo>
                  <a:pt x="255772" y="62377"/>
                  <a:pt x="257235" y="62211"/>
                  <a:pt x="259582" y="61742"/>
                </a:cubicBezTo>
                <a:cubicBezTo>
                  <a:pt x="261929" y="61272"/>
                  <a:pt x="261543" y="61742"/>
                  <a:pt x="262206" y="61742"/>
                </a:cubicBezTo>
                <a:cubicBezTo>
                  <a:pt x="263780" y="61383"/>
                  <a:pt x="264663" y="59174"/>
                  <a:pt x="264415" y="57351"/>
                </a:cubicBezTo>
                <a:cubicBezTo>
                  <a:pt x="264221" y="56054"/>
                  <a:pt x="263034" y="55501"/>
                  <a:pt x="262537" y="55087"/>
                </a:cubicBezTo>
                <a:cubicBezTo>
                  <a:pt x="262040" y="54673"/>
                  <a:pt x="261267" y="55446"/>
                  <a:pt x="260659" y="55391"/>
                </a:cubicBezTo>
                <a:cubicBezTo>
                  <a:pt x="260052" y="55336"/>
                  <a:pt x="258947" y="56136"/>
                  <a:pt x="258533" y="56136"/>
                </a:cubicBezTo>
                <a:cubicBezTo>
                  <a:pt x="257948" y="56225"/>
                  <a:pt x="257357" y="56280"/>
                  <a:pt x="256766" y="56302"/>
                </a:cubicBezTo>
                <a:cubicBezTo>
                  <a:pt x="255998" y="56520"/>
                  <a:pt x="255242" y="56780"/>
                  <a:pt x="254502" y="57075"/>
                </a:cubicBezTo>
                <a:cubicBezTo>
                  <a:pt x="254170" y="57131"/>
                  <a:pt x="253563" y="57131"/>
                  <a:pt x="253563" y="56523"/>
                </a:cubicBezTo>
                <a:cubicBezTo>
                  <a:pt x="253530" y="56117"/>
                  <a:pt x="253671" y="55714"/>
                  <a:pt x="253950" y="55419"/>
                </a:cubicBezTo>
                <a:cubicBezTo>
                  <a:pt x="254447" y="55004"/>
                  <a:pt x="255275" y="54811"/>
                  <a:pt x="255634" y="54535"/>
                </a:cubicBezTo>
                <a:cubicBezTo>
                  <a:pt x="256136" y="54159"/>
                  <a:pt x="256589" y="53723"/>
                  <a:pt x="256987" y="53237"/>
                </a:cubicBezTo>
                <a:cubicBezTo>
                  <a:pt x="257139" y="52958"/>
                  <a:pt x="257197" y="52641"/>
                  <a:pt x="257153" y="52326"/>
                </a:cubicBezTo>
                <a:cubicBezTo>
                  <a:pt x="256763" y="51685"/>
                  <a:pt x="256509" y="50970"/>
                  <a:pt x="256407" y="50227"/>
                </a:cubicBezTo>
                <a:cubicBezTo>
                  <a:pt x="256338" y="49841"/>
                  <a:pt x="256001" y="49559"/>
                  <a:pt x="255606" y="49565"/>
                </a:cubicBezTo>
                <a:cubicBezTo>
                  <a:pt x="255007" y="49526"/>
                  <a:pt x="254416" y="49424"/>
                  <a:pt x="253839" y="49261"/>
                </a:cubicBezTo>
                <a:cubicBezTo>
                  <a:pt x="253397" y="49206"/>
                  <a:pt x="252873" y="49703"/>
                  <a:pt x="252707" y="50007"/>
                </a:cubicBezTo>
                <a:cubicBezTo>
                  <a:pt x="252541" y="50310"/>
                  <a:pt x="251713" y="50973"/>
                  <a:pt x="251216" y="50476"/>
                </a:cubicBezTo>
                <a:cubicBezTo>
                  <a:pt x="250937" y="50012"/>
                  <a:pt x="250857" y="49454"/>
                  <a:pt x="250995" y="48930"/>
                </a:cubicBezTo>
                <a:cubicBezTo>
                  <a:pt x="251188" y="48322"/>
                  <a:pt x="252569" y="48488"/>
                  <a:pt x="252900" y="48046"/>
                </a:cubicBezTo>
                <a:cubicBezTo>
                  <a:pt x="253232" y="47604"/>
                  <a:pt x="254032" y="47604"/>
                  <a:pt x="254198" y="47411"/>
                </a:cubicBezTo>
                <a:cubicBezTo>
                  <a:pt x="254571" y="47135"/>
                  <a:pt x="255051" y="47055"/>
                  <a:pt x="255496" y="47190"/>
                </a:cubicBezTo>
                <a:cubicBezTo>
                  <a:pt x="255800" y="47301"/>
                  <a:pt x="256380" y="46389"/>
                  <a:pt x="256380" y="46003"/>
                </a:cubicBezTo>
                <a:cubicBezTo>
                  <a:pt x="256932" y="43435"/>
                  <a:pt x="257871" y="41557"/>
                  <a:pt x="258616" y="38962"/>
                </a:cubicBezTo>
                <a:cubicBezTo>
                  <a:pt x="258726" y="38575"/>
                  <a:pt x="259803" y="37554"/>
                  <a:pt x="259803" y="37139"/>
                </a:cubicBezTo>
                <a:cubicBezTo>
                  <a:pt x="260055" y="36107"/>
                  <a:pt x="260425" y="35104"/>
                  <a:pt x="260908" y="34157"/>
                </a:cubicBezTo>
                <a:cubicBezTo>
                  <a:pt x="261162" y="33594"/>
                  <a:pt x="261220" y="32962"/>
                  <a:pt x="261073" y="32362"/>
                </a:cubicBezTo>
                <a:cubicBezTo>
                  <a:pt x="261046" y="32142"/>
                  <a:pt x="261709" y="31009"/>
                  <a:pt x="261709" y="30374"/>
                </a:cubicBezTo>
                <a:cubicBezTo>
                  <a:pt x="261488" y="29551"/>
                  <a:pt x="260991" y="28831"/>
                  <a:pt x="260300" y="28331"/>
                </a:cubicBezTo>
                <a:cubicBezTo>
                  <a:pt x="260052" y="28165"/>
                  <a:pt x="259803" y="27254"/>
                  <a:pt x="259582" y="27116"/>
                </a:cubicBezTo>
                <a:cubicBezTo>
                  <a:pt x="258519" y="27025"/>
                  <a:pt x="257448" y="27100"/>
                  <a:pt x="256407" y="27337"/>
                </a:cubicBezTo>
                <a:cubicBezTo>
                  <a:pt x="255882" y="27392"/>
                  <a:pt x="255330" y="26950"/>
                  <a:pt x="254695" y="26950"/>
                </a:cubicBezTo>
                <a:close/>
                <a:moveTo>
                  <a:pt x="280209" y="9941"/>
                </a:moveTo>
                <a:cubicBezTo>
                  <a:pt x="429430" y="10002"/>
                  <a:pt x="550366" y="130988"/>
                  <a:pt x="550366" y="280209"/>
                </a:cubicBezTo>
                <a:cubicBezTo>
                  <a:pt x="550366" y="280245"/>
                  <a:pt x="550366" y="280284"/>
                  <a:pt x="550366" y="280320"/>
                </a:cubicBezTo>
                <a:cubicBezTo>
                  <a:pt x="550306" y="429586"/>
                  <a:pt x="429254" y="550538"/>
                  <a:pt x="279988" y="550477"/>
                </a:cubicBezTo>
                <a:cubicBezTo>
                  <a:pt x="130722" y="550416"/>
                  <a:pt x="9770" y="429365"/>
                  <a:pt x="9830" y="280099"/>
                </a:cubicBezTo>
                <a:cubicBezTo>
                  <a:pt x="9891" y="130833"/>
                  <a:pt x="130943" y="9881"/>
                  <a:pt x="280209" y="9941"/>
                </a:cubicBezTo>
                <a:close/>
                <a:moveTo>
                  <a:pt x="280209" y="6268"/>
                </a:moveTo>
                <a:cubicBezTo>
                  <a:pt x="128916" y="6268"/>
                  <a:pt x="6268" y="128916"/>
                  <a:pt x="6268" y="280209"/>
                </a:cubicBezTo>
                <a:cubicBezTo>
                  <a:pt x="6268" y="431501"/>
                  <a:pt x="128916" y="554149"/>
                  <a:pt x="280209" y="554149"/>
                </a:cubicBezTo>
                <a:cubicBezTo>
                  <a:pt x="431427" y="553967"/>
                  <a:pt x="553967" y="431427"/>
                  <a:pt x="554149" y="280209"/>
                </a:cubicBezTo>
                <a:cubicBezTo>
                  <a:pt x="554149" y="128916"/>
                  <a:pt x="431501" y="6268"/>
                  <a:pt x="280209" y="6268"/>
                </a:cubicBezTo>
                <a:close/>
                <a:moveTo>
                  <a:pt x="280209" y="0"/>
                </a:moveTo>
                <a:cubicBezTo>
                  <a:pt x="434886" y="183"/>
                  <a:pt x="560235" y="125531"/>
                  <a:pt x="560417" y="280209"/>
                </a:cubicBezTo>
                <a:cubicBezTo>
                  <a:pt x="560417" y="434964"/>
                  <a:pt x="434964" y="560417"/>
                  <a:pt x="280209" y="560417"/>
                </a:cubicBezTo>
                <a:cubicBezTo>
                  <a:pt x="125454" y="560417"/>
                  <a:pt x="0" y="434964"/>
                  <a:pt x="0" y="280209"/>
                </a:cubicBezTo>
                <a:cubicBezTo>
                  <a:pt x="0" y="125453"/>
                  <a:pt x="125454" y="0"/>
                  <a:pt x="280209" y="0"/>
                </a:cubicBezTo>
                <a:close/>
              </a:path>
            </a:pathLst>
          </a:custGeom>
          <a:solidFill>
            <a:schemeClr val="bg1"/>
          </a:solidFill>
          <a:ln w="27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 userDrawn="1"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组合 186"/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188" name="组合 187"/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209" name="任意多边形: 形状 208"/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/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9" name="组合 188"/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206" name="任意多边形: 形状 205"/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/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/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90" name="任意多边形: 形状 189"/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2" name="组合 191"/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203" name="任意多边形: 形状 202"/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任意多边形: 形状 203"/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任意多边形: 形状 204"/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3" name="组合 192"/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201" name="任意多边形: 形状 200"/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任意多边形: 形状 201"/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4" name="组合 193"/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199" name="任意多边形: 形状 198"/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/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5" name="组合 194"/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196" name="任意多边形: 形状 195"/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/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/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0" name="组合 119"/>
          <p:cNvGrpSpPr>
            <a:grpSpLocks noChangeAspect="1"/>
          </p:cNvGrpSpPr>
          <p:nvPr userDrawn="1"/>
        </p:nvGrpSpPr>
        <p:grpSpPr>
          <a:xfrm>
            <a:off x="9838800" y="349200"/>
            <a:ext cx="1958913" cy="432000"/>
            <a:chOff x="468000" y="514800"/>
            <a:chExt cx="2301723" cy="507600"/>
          </a:xfrm>
        </p:grpSpPr>
        <p:sp>
          <p:nvSpPr>
            <p:cNvPr id="121" name="任意多边形: 形状 120"/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2" name="组合 121"/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3" name="任意多边形: 形状 122"/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/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/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/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/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/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 lIns="0" tIns="0" rIns="0" bIns="0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1" Type="http://schemas.openxmlformats.org/officeDocument/2006/relationships/notesSlide" Target="../notesSlides/notesSlide28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5" Type="http://schemas.openxmlformats.org/officeDocument/2006/relationships/notesSlide" Target="../notesSlides/notesSlide30.xml"/><Relationship Id="rId34" Type="http://schemas.openxmlformats.org/officeDocument/2006/relationships/slideLayout" Target="../slideLayouts/slideLayout4.xml"/><Relationship Id="rId33" Type="http://schemas.openxmlformats.org/officeDocument/2006/relationships/tags" Target="../tags/tag81.xml"/><Relationship Id="rId32" Type="http://schemas.openxmlformats.org/officeDocument/2006/relationships/tags" Target="../tags/tag80.xml"/><Relationship Id="rId31" Type="http://schemas.openxmlformats.org/officeDocument/2006/relationships/tags" Target="../tags/tag79.xml"/><Relationship Id="rId30" Type="http://schemas.openxmlformats.org/officeDocument/2006/relationships/tags" Target="../tags/tag78.xml"/><Relationship Id="rId3" Type="http://schemas.openxmlformats.org/officeDocument/2006/relationships/tags" Target="../tags/tag51.xml"/><Relationship Id="rId29" Type="http://schemas.openxmlformats.org/officeDocument/2006/relationships/tags" Target="../tags/tag77.xml"/><Relationship Id="rId28" Type="http://schemas.openxmlformats.org/officeDocument/2006/relationships/tags" Target="../tags/tag76.xml"/><Relationship Id="rId27" Type="http://schemas.openxmlformats.org/officeDocument/2006/relationships/tags" Target="../tags/tag75.xml"/><Relationship Id="rId26" Type="http://schemas.openxmlformats.org/officeDocument/2006/relationships/tags" Target="../tags/tag74.xml"/><Relationship Id="rId25" Type="http://schemas.openxmlformats.org/officeDocument/2006/relationships/tags" Target="../tags/tag73.xml"/><Relationship Id="rId24" Type="http://schemas.openxmlformats.org/officeDocument/2006/relationships/tags" Target="../tags/tag72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50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2.png"/><Relationship Id="rId3" Type="http://schemas.openxmlformats.org/officeDocument/2006/relationships/tags" Target="../tags/tag8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6" Type="http://schemas.openxmlformats.org/officeDocument/2006/relationships/notesSlide" Target="../notesSlides/notesSlide5.xml"/><Relationship Id="rId25" Type="http://schemas.openxmlformats.org/officeDocument/2006/relationships/slideLayout" Target="../slideLayouts/slideLayout4.xml"/><Relationship Id="rId24" Type="http://schemas.openxmlformats.org/officeDocument/2006/relationships/image" Target="../media/image7.jpeg"/><Relationship Id="rId23" Type="http://schemas.openxmlformats.org/officeDocument/2006/relationships/image" Target="../media/image6.jpeg"/><Relationship Id="rId22" Type="http://schemas.openxmlformats.org/officeDocument/2006/relationships/image" Target="../media/image5.jpeg"/><Relationship Id="rId21" Type="http://schemas.openxmlformats.org/officeDocument/2006/relationships/image" Target="../media/image4.jpeg"/><Relationship Id="rId20" Type="http://schemas.openxmlformats.org/officeDocument/2006/relationships/image" Target="../media/image3.jpeg"/><Relationship Id="rId2" Type="http://schemas.openxmlformats.org/officeDocument/2006/relationships/tags" Target="../tags/tag22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答辩人：周樂盈</a:t>
            </a:r>
            <a:r>
              <a:rPr lang="en-US" altLang="zh-CN" dirty="0"/>
              <a:t>  </a:t>
            </a:r>
            <a:r>
              <a:rPr lang="zh-CN" altLang="en-US" dirty="0"/>
              <a:t>罗敏瑞</a:t>
            </a:r>
            <a:r>
              <a:rPr lang="en-US" altLang="zh-CN" dirty="0"/>
              <a:t>  </a:t>
            </a:r>
            <a:r>
              <a:rPr lang="zh-CN" altLang="en-US" dirty="0"/>
              <a:t>王梓凯</a:t>
            </a:r>
            <a:r>
              <a:rPr lang="en-US" altLang="zh-CN" dirty="0"/>
              <a:t>  </a:t>
            </a:r>
            <a:r>
              <a:rPr lang="zh-CN" altLang="en-US" dirty="0"/>
              <a:t>高兴</a:t>
            </a:r>
            <a:r>
              <a:rPr lang="en-US" altLang="zh-CN" dirty="0"/>
              <a:t>  </a:t>
            </a:r>
            <a:r>
              <a:rPr lang="zh-CN" altLang="en-US" dirty="0"/>
              <a:t>袁昊宇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师：赵国权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r>
              <a:rPr lang="en-US" altLang="zh-CN" dirty="0"/>
              <a:t>2025-9-2</a:t>
            </a:r>
            <a:endParaRPr lang="en-US" altLang="zh-CN" dirty="0"/>
          </a:p>
        </p:txBody>
      </p:sp>
      <p:sp>
        <p:nvSpPr>
          <p:cNvPr id="20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rmAutofit fontScale="725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智慧医疗管理系统</a:t>
            </a:r>
            <a:r>
              <a:rPr lang="en-US" altLang="zh-CN" sz="6000" b="1" dirty="0">
                <a:latin typeface="+mn-ea"/>
                <a:ea typeface="+mn-ea"/>
              </a:rPr>
              <a:t> - </a:t>
            </a:r>
            <a:r>
              <a:rPr lang="zh-CN" altLang="en-US" sz="6000" b="1" dirty="0">
                <a:latin typeface="+mn-ea"/>
                <a:ea typeface="+mn-ea"/>
              </a:rPr>
              <a:t>校医院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第</a:t>
            </a:r>
            <a:r>
              <a:rPr lang="en-US" altLang="zh-CN" sz="6000" b="1" dirty="0">
                <a:latin typeface="+mn-ea"/>
                <a:ea typeface="+mn-ea"/>
              </a:rPr>
              <a:t>2</a:t>
            </a:r>
            <a:r>
              <a:rPr lang="zh-CN" altLang="en-US" sz="6000" b="1" dirty="0">
                <a:latin typeface="+mn-ea"/>
                <a:ea typeface="+mn-ea"/>
              </a:rPr>
              <a:t>组</a:t>
            </a:r>
            <a:endParaRPr lang="zh-CN" altLang="en-US" sz="6000" b="1" dirty="0">
              <a:latin typeface="+mn-ea"/>
              <a:ea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026849" y="4283909"/>
            <a:ext cx="5703570" cy="782043"/>
            <a:chOff x="5181690" y="2820871"/>
            <a:chExt cx="4017755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41" y="2888415"/>
              <a:ext cx="3210804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概要设计</a:t>
              </a:r>
              <a:endParaRPr lang="zh-CN" altLang="en-US" sz="3600" b="1" spc="3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患者端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2" name="图片 1" descr="患者端流程图"/>
          <p:cNvPicPr>
            <a:picLocks noChangeAspect="1"/>
          </p:cNvPicPr>
          <p:nvPr/>
        </p:nvPicPr>
        <p:blipFill>
          <a:blip r:embed="rId1"/>
          <a:srcRect t="10306" b="11698"/>
          <a:stretch>
            <a:fillRect/>
          </a:stretch>
        </p:blipFill>
        <p:spPr>
          <a:xfrm>
            <a:off x="2117090" y="880745"/>
            <a:ext cx="7957820" cy="53200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6"/>
            <a:ext cx="8643848" cy="478155"/>
          </a:xfrm>
        </p:spPr>
        <p:txBody>
          <a:bodyPr/>
          <a:lstStyle/>
          <a:p>
            <a:r>
              <a:rPr dirty="0"/>
              <a:t>医生端</a:t>
            </a:r>
            <a:endParaRPr dirty="0"/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医生端流程图"/>
          <p:cNvPicPr>
            <a:picLocks noChangeAspect="1"/>
          </p:cNvPicPr>
          <p:nvPr/>
        </p:nvPicPr>
        <p:blipFill>
          <a:blip r:embed="rId1"/>
          <a:srcRect t="11310" b="3598"/>
          <a:stretch>
            <a:fillRect/>
          </a:stretch>
        </p:blipFill>
        <p:spPr>
          <a:xfrm>
            <a:off x="1891665" y="880110"/>
            <a:ext cx="7941310" cy="52838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后端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1130" y="914400"/>
            <a:ext cx="9349740" cy="523684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07749" y="4283909"/>
            <a:ext cx="5703570" cy="782043"/>
            <a:chOff x="5181690" y="2820871"/>
            <a:chExt cx="4017755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41" y="2888415"/>
              <a:ext cx="3210804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项目成果</a:t>
              </a:r>
              <a:r>
                <a:rPr lang="zh-CN" altLang="en-US" sz="3600" b="1" spc="300" dirty="0">
                  <a:latin typeface="+mj-ea"/>
                  <a:ea typeface="+mj-ea"/>
                </a:rPr>
                <a:t>展示</a:t>
              </a:r>
              <a:endParaRPr lang="zh-CN" altLang="en-US" sz="3600" b="1" spc="3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673522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登录注册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患者端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31" name="图片 30" descr="截图 2025-09-02 10-43-27"/>
          <p:cNvPicPr>
            <a:picLocks noChangeAspect="1"/>
          </p:cNvPicPr>
          <p:nvPr/>
        </p:nvPicPr>
        <p:blipFill>
          <a:blip r:embed="rId1"/>
          <a:srcRect l="29607" t="21952" r="30192" b="21278"/>
          <a:stretch>
            <a:fillRect/>
          </a:stretch>
        </p:blipFill>
        <p:spPr>
          <a:xfrm>
            <a:off x="2393315" y="2329815"/>
            <a:ext cx="3364865" cy="3064510"/>
          </a:xfrm>
          <a:prstGeom prst="rect">
            <a:avLst/>
          </a:prstGeom>
        </p:spPr>
      </p:pic>
      <p:pic>
        <p:nvPicPr>
          <p:cNvPr id="32" name="图片 31" descr="截图 2025-09-02 10-44-48"/>
          <p:cNvPicPr>
            <a:picLocks noChangeAspect="1"/>
          </p:cNvPicPr>
          <p:nvPr/>
        </p:nvPicPr>
        <p:blipFill>
          <a:blip r:embed="rId2"/>
          <a:srcRect l="18333" t="17183" r="17257" b="49"/>
          <a:stretch>
            <a:fillRect/>
          </a:stretch>
        </p:blipFill>
        <p:spPr>
          <a:xfrm>
            <a:off x="6523990" y="2329815"/>
            <a:ext cx="3625850" cy="306451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142662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预约挂号、填入病症（诊断结果和处方由医生开</a:t>
            </a:r>
            <a:r>
              <a:rPr lang="zh-CN" altLang="en-US" sz="2200" dirty="0">
                <a:latin typeface="+mn-ea"/>
                <a:ea typeface="+mn-ea"/>
              </a:rPr>
              <a:t>具）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患者端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50" name="图片 49" descr="截图 2025-09-02 10-45-12"/>
          <p:cNvPicPr>
            <a:picLocks noChangeAspect="1"/>
          </p:cNvPicPr>
          <p:nvPr/>
        </p:nvPicPr>
        <p:blipFill>
          <a:blip r:embed="rId1"/>
          <a:srcRect l="4353" t="5640" r="6953" b="5247"/>
          <a:stretch>
            <a:fillRect/>
          </a:stretch>
        </p:blipFill>
        <p:spPr>
          <a:xfrm>
            <a:off x="1606550" y="1828800"/>
            <a:ext cx="4334510" cy="3883660"/>
          </a:xfrm>
          <a:prstGeom prst="rect">
            <a:avLst/>
          </a:prstGeom>
        </p:spPr>
      </p:pic>
      <p:pic>
        <p:nvPicPr>
          <p:cNvPr id="51" name="图片 50" descr="截图 2025-09-02 10-46-09"/>
          <p:cNvPicPr>
            <a:picLocks noChangeAspect="1"/>
          </p:cNvPicPr>
          <p:nvPr/>
        </p:nvPicPr>
        <p:blipFill>
          <a:blip r:embed="rId2"/>
          <a:srcRect l="751" t="657" r="2534" b="1859"/>
          <a:stretch>
            <a:fillRect/>
          </a:stretch>
        </p:blipFill>
        <p:spPr>
          <a:xfrm>
            <a:off x="6602730" y="1849755"/>
            <a:ext cx="3926205" cy="386270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6602730" y="2671445"/>
            <a:ext cx="3876040" cy="1213485"/>
          </a:xfrm>
          <a:prstGeom prst="roundRect">
            <a:avLst/>
          </a:prstGeom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578610" y="2215515"/>
            <a:ext cx="4363085" cy="455295"/>
          </a:xfrm>
          <a:prstGeom prst="roundRect">
            <a:avLst/>
          </a:prstGeom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140" y="1744980"/>
            <a:ext cx="184594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导航条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bldLvl="0" animBg="1"/>
      <p:bldP spid="6" grpId="1" animBg="1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142662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医患聊天（互相</a:t>
            </a:r>
            <a:r>
              <a:rPr lang="zh-CN" altLang="en-US" sz="2200" dirty="0">
                <a:latin typeface="+mn-ea"/>
                <a:ea typeface="+mn-ea"/>
              </a:rPr>
              <a:t>选择）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患者端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21" name="图片 20" descr="截图 2025-09-02 10-46-24"/>
          <p:cNvPicPr>
            <a:picLocks noChangeAspect="1"/>
          </p:cNvPicPr>
          <p:nvPr/>
        </p:nvPicPr>
        <p:blipFill>
          <a:blip r:embed="rId1"/>
          <a:srcRect l="1696" t="1638" r="2976" b="2521"/>
          <a:stretch>
            <a:fillRect/>
          </a:stretch>
        </p:blipFill>
        <p:spPr>
          <a:xfrm>
            <a:off x="1606550" y="1673225"/>
            <a:ext cx="4353560" cy="4272915"/>
          </a:xfrm>
          <a:prstGeom prst="rect">
            <a:avLst/>
          </a:prstGeom>
        </p:spPr>
      </p:pic>
      <p:pic>
        <p:nvPicPr>
          <p:cNvPr id="22" name="图片 21" descr="截图 2025-09-02 10-46-39"/>
          <p:cNvPicPr>
            <a:picLocks noChangeAspect="1"/>
          </p:cNvPicPr>
          <p:nvPr/>
        </p:nvPicPr>
        <p:blipFill>
          <a:blip r:embed="rId2"/>
          <a:srcRect l="1636" t="781" r="2578" b="2045"/>
          <a:stretch>
            <a:fillRect/>
          </a:stretch>
        </p:blipFill>
        <p:spPr>
          <a:xfrm>
            <a:off x="6170930" y="1600200"/>
            <a:ext cx="4387850" cy="434594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195695" y="4868545"/>
            <a:ext cx="4363085" cy="455295"/>
          </a:xfrm>
          <a:prstGeom prst="roundRect">
            <a:avLst/>
          </a:prstGeom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578610" y="2498090"/>
            <a:ext cx="4363085" cy="455295"/>
          </a:xfrm>
          <a:prstGeom prst="roundRect">
            <a:avLst/>
          </a:prstGeom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72760" y="1012190"/>
            <a:ext cx="184594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QTcpS</a:t>
            </a:r>
            <a:r>
              <a:rPr lang="en-US" altLang="zh-CN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ocket</a:t>
            </a:r>
            <a:endParaRPr lang="en-US" altLang="zh-CN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2" grpId="0" bldLvl="0" animBg="1"/>
      <p:bldP spid="2" grpId="1" animBg="1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142662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健康评估（填写</a:t>
            </a:r>
            <a:r>
              <a:rPr lang="zh-CN" altLang="en-US" sz="2200" dirty="0">
                <a:latin typeface="+mn-ea"/>
                <a:ea typeface="+mn-ea"/>
              </a:rPr>
              <a:t>后实时计算身体指标并给出</a:t>
            </a:r>
            <a:r>
              <a:rPr lang="zh-CN" altLang="en-US" sz="2200" dirty="0">
                <a:latin typeface="+mn-ea"/>
                <a:ea typeface="+mn-ea"/>
              </a:rPr>
              <a:t>建议）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患者端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26" name="图片 25" descr="截图 2025-09-02 10-46-49"/>
          <p:cNvPicPr>
            <a:picLocks noChangeAspect="1"/>
          </p:cNvPicPr>
          <p:nvPr/>
        </p:nvPicPr>
        <p:blipFill>
          <a:blip r:embed="rId1"/>
          <a:srcRect l="685" r="2672" b="2218"/>
          <a:stretch>
            <a:fillRect/>
          </a:stretch>
        </p:blipFill>
        <p:spPr>
          <a:xfrm>
            <a:off x="3964305" y="1833880"/>
            <a:ext cx="4255770" cy="4203065"/>
          </a:xfrm>
          <a:prstGeom prst="rect">
            <a:avLst/>
          </a:prstGeom>
        </p:spPr>
      </p:pic>
      <p:sp>
        <p:nvSpPr>
          <p:cNvPr id="2" name="左大括号 1"/>
          <p:cNvSpPr/>
          <p:nvPr/>
        </p:nvSpPr>
        <p:spPr>
          <a:xfrm>
            <a:off x="3541395" y="2830830"/>
            <a:ext cx="375920" cy="1164590"/>
          </a:xfrm>
          <a:prstGeom prst="leftBrace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06550" y="3090545"/>
            <a:ext cx="163512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身高、体重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血压、心率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142662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退出登录</a:t>
            </a:r>
            <a:r>
              <a:rPr lang="zh-CN" altLang="en-US" sz="2200" dirty="0">
                <a:latin typeface="+mn-ea"/>
                <a:ea typeface="+mn-ea"/>
              </a:rPr>
              <a:t>防误触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患者端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32" name="图片 31" descr="截图 2025-09-02 10-47-02"/>
          <p:cNvPicPr>
            <a:picLocks noChangeAspect="1"/>
          </p:cNvPicPr>
          <p:nvPr/>
        </p:nvPicPr>
        <p:blipFill>
          <a:blip r:embed="rId1"/>
          <a:srcRect l="897" t="1414" r="3104" b="1809"/>
          <a:stretch>
            <a:fillRect/>
          </a:stretch>
        </p:blipFill>
        <p:spPr>
          <a:xfrm>
            <a:off x="3719195" y="1673225"/>
            <a:ext cx="4418330" cy="434721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918710" y="3201035"/>
            <a:ext cx="2004060" cy="1277620"/>
          </a:xfrm>
          <a:prstGeom prst="roundRect">
            <a:avLst/>
          </a:prstGeom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项目背景</a:t>
            </a:r>
            <a:endParaRPr lang="zh-CN" altLang="en-US" dirty="0"/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当前</a:t>
            </a: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问题：</a:t>
            </a:r>
            <a:endParaRPr kumimoji="0" lang="zh-CN" altLang="en-US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同学挂号必须到校医院，课间时间紧张</a:t>
            </a:r>
            <a:endParaRPr kumimoji="0" lang="zh-CN" altLang="en-US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需要更方便</a:t>
            </a: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的大学生身体素质</a:t>
            </a: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一览</a:t>
            </a:r>
            <a:endParaRPr kumimoji="0" lang="zh-CN" altLang="en-US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0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673522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登录注册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医生端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675" y="1395730"/>
            <a:ext cx="3391535" cy="3220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45" y="1379855"/>
            <a:ext cx="3270250" cy="4282440"/>
          </a:xfrm>
          <a:prstGeom prst="rect">
            <a:avLst/>
          </a:prstGeom>
        </p:spPr>
      </p:pic>
      <p:sp>
        <p:nvSpPr>
          <p:cNvPr id="6" name="右大括号 5"/>
          <p:cNvSpPr/>
          <p:nvPr/>
        </p:nvSpPr>
        <p:spPr>
          <a:xfrm>
            <a:off x="10076815" y="2800985"/>
            <a:ext cx="130810" cy="1877695"/>
          </a:xfrm>
          <a:prstGeom prst="rightBrace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556875" y="3540125"/>
            <a:ext cx="15354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个人信息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211877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主工作台界面（北理主题，随机</a:t>
            </a:r>
            <a:r>
              <a:rPr lang="zh-CN" altLang="en-US" sz="2200" dirty="0">
                <a:latin typeface="+mn-ea"/>
                <a:ea typeface="+mn-ea"/>
              </a:rPr>
              <a:t>标语）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医生端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60" y="1912620"/>
            <a:ext cx="5469890" cy="3705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96441" r="73425"/>
          <a:stretch>
            <a:fillRect/>
          </a:stretch>
        </p:blipFill>
        <p:spPr>
          <a:xfrm>
            <a:off x="6300470" y="2550795"/>
            <a:ext cx="5281930" cy="478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t="96482" r="78816"/>
          <a:stretch>
            <a:fillRect/>
          </a:stretch>
        </p:blipFill>
        <p:spPr>
          <a:xfrm>
            <a:off x="6300470" y="3375660"/>
            <a:ext cx="4399915" cy="49466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57505" y="5329555"/>
            <a:ext cx="1431290" cy="425450"/>
          </a:xfrm>
          <a:prstGeom prst="roundRect">
            <a:avLst/>
          </a:prstGeom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100752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预约患者管理（考试周</a:t>
            </a:r>
            <a:r>
              <a:rPr lang="zh-CN" altLang="en-US" sz="2200" dirty="0">
                <a:latin typeface="+mn-ea"/>
                <a:ea typeface="+mn-ea"/>
              </a:rPr>
              <a:t>提醒）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医生端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2865" y="1631315"/>
            <a:ext cx="5409565" cy="32169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" y="1631315"/>
            <a:ext cx="5780405" cy="32169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15248" t="35531" r="15143" b="55113"/>
          <a:stretch>
            <a:fillRect/>
          </a:stretch>
        </p:blipFill>
        <p:spPr>
          <a:xfrm>
            <a:off x="1889760" y="5236210"/>
            <a:ext cx="8412480" cy="6724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6110" y="2486025"/>
            <a:ext cx="395478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姓名、</a:t>
            </a:r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预约时间、</a:t>
            </a:r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学号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45730" y="3540125"/>
            <a:ext cx="15354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查看病历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18015" y="3084195"/>
            <a:ext cx="15354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考试周</a:t>
            </a:r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提醒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79460" y="2158365"/>
            <a:ext cx="15354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学生</a:t>
            </a:r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信息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211877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医嘱与诊断（学生填主诉，医生</a:t>
            </a:r>
            <a:r>
              <a:rPr lang="zh-CN" altLang="en-US" sz="2200" dirty="0">
                <a:latin typeface="+mn-ea"/>
                <a:ea typeface="+mn-ea"/>
              </a:rPr>
              <a:t>诊治）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医生端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3110" y="1852930"/>
            <a:ext cx="8145780" cy="41897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346700" y="3030220"/>
            <a:ext cx="15354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学生</a:t>
            </a:r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填写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78170" y="4377055"/>
            <a:ext cx="15354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医生</a:t>
            </a:r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填入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211877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实时医患</a:t>
            </a:r>
            <a:r>
              <a:rPr lang="zh-CN" altLang="en-US" sz="2200" dirty="0">
                <a:latin typeface="+mn-ea"/>
                <a:ea typeface="+mn-ea"/>
              </a:rPr>
              <a:t>沟通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医生端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2073910"/>
            <a:ext cx="5278120" cy="35947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0" y="2073910"/>
            <a:ext cx="5334000" cy="359537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14985" y="2557780"/>
            <a:ext cx="5278755" cy="255905"/>
          </a:xfrm>
          <a:prstGeom prst="roundRect">
            <a:avLst/>
          </a:prstGeom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40505" y="3030220"/>
            <a:ext cx="15354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选择</a:t>
            </a:r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患者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/>
      <p:bldP spid="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211877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个人信息</a:t>
            </a:r>
            <a:r>
              <a:rPr lang="zh-CN" altLang="en-US" sz="2200" dirty="0">
                <a:latin typeface="+mn-ea"/>
                <a:ea typeface="+mn-ea"/>
              </a:rPr>
              <a:t>查看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医生端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8620" y="1918970"/>
            <a:ext cx="6334760" cy="406019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743" y="1211877"/>
            <a:ext cx="10498347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>
                <a:sym typeface="+mn-ea"/>
              </a:rPr>
              <a:t>数据可视化看板（整体和个体健康</a:t>
            </a:r>
            <a:r>
              <a:rPr lang="zh-CN" altLang="en-US" sz="2200">
                <a:sym typeface="+mn-ea"/>
              </a:rPr>
              <a:t>状况）</a:t>
            </a:r>
            <a:endParaRPr lang="zh-CN" altLang="en-US" sz="2200"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医生端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2073910"/>
            <a:ext cx="5088255" cy="3777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75" y="1742440"/>
            <a:ext cx="5289550" cy="2006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75" y="3842385"/>
            <a:ext cx="5288915" cy="22205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67675" y="5144135"/>
            <a:ext cx="15354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异常</a:t>
            </a:r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颜色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8325" y="3211195"/>
            <a:ext cx="13341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散点图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拟合直线</a:t>
            </a:r>
            <a:endParaRPr lang="zh-CN" altLang="en-US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90410" y="1083945"/>
            <a:ext cx="15354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QT </a:t>
            </a:r>
            <a:r>
              <a:rPr lang="en-US" altLang="zh-CN" sz="2000" b="1"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charts</a:t>
            </a:r>
            <a:endParaRPr lang="en-US" altLang="zh-CN" sz="2000" b="1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244529" y="4283909"/>
            <a:ext cx="5703570" cy="782043"/>
            <a:chOff x="5181690" y="2820871"/>
            <a:chExt cx="4017755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4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41" y="2888415"/>
              <a:ext cx="3210804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创新点</a:t>
              </a:r>
              <a:r>
                <a:rPr lang="en-US" altLang="zh-CN" sz="3600" b="1" spc="300" dirty="0">
                  <a:latin typeface="+mj-ea"/>
                  <a:ea typeface="+mj-ea"/>
                </a:rPr>
                <a:t>&amp;</a:t>
              </a:r>
              <a:r>
                <a:rPr lang="zh-CN" altLang="en-US" sz="3600" b="1" spc="300" dirty="0">
                  <a:latin typeface="+mj-ea"/>
                  <a:ea typeface="+mj-ea"/>
                </a:rPr>
                <a:t>攻克</a:t>
              </a:r>
              <a:r>
                <a:rPr lang="zh-CN" altLang="en-US" sz="3600" b="1" spc="300" dirty="0">
                  <a:latin typeface="+mj-ea"/>
                  <a:ea typeface="+mj-ea"/>
                </a:rPr>
                <a:t>难题</a:t>
              </a:r>
              <a:endParaRPr lang="zh-CN" altLang="en-US" sz="3600" b="1" spc="3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083300" y="1333141"/>
            <a:ext cx="5435600" cy="43893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spc="300" dirty="0">
                <a:latin typeface="+mj-ea"/>
                <a:ea typeface="+mj-ea"/>
                <a:sym typeface="+mn-ea"/>
              </a:rPr>
              <a:t>创新点</a:t>
            </a:r>
            <a:r>
              <a:rPr lang="en-US" altLang="zh-CN" spc="300" dirty="0">
                <a:latin typeface="+mj-ea"/>
                <a:ea typeface="+mj-ea"/>
                <a:sym typeface="+mn-ea"/>
              </a:rPr>
              <a:t>&amp;</a:t>
            </a:r>
            <a:r>
              <a:rPr spc="300" dirty="0">
                <a:latin typeface="+mj-ea"/>
                <a:ea typeface="+mj-ea"/>
                <a:sym typeface="+mn-ea"/>
              </a:rPr>
              <a:t>攻克难题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0400" y="1333141"/>
            <a:ext cx="5435600" cy="438937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>
            <p:custDataLst>
              <p:tags r:id="rId1"/>
            </p:custDataLst>
          </p:nvPr>
        </p:nvSpPr>
        <p:spPr>
          <a:xfrm rot="5400000">
            <a:off x="6051370" y="3430202"/>
            <a:ext cx="292707" cy="1951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674790" y="1745927"/>
            <a:ext cx="2656114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攻克</a:t>
            </a: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难题</a:t>
            </a:r>
            <a:endParaRPr lang="zh-CN" altLang="en-US" sz="2800" b="1" spc="3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6712890" y="2890713"/>
            <a:ext cx="4572000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chemeClr val="accent4"/>
                </a:solidFill>
              </a:rPr>
              <a:t>前后端</a:t>
            </a:r>
            <a:r>
              <a:rPr lang="zh-CN" altLang="en-US" b="1" spc="300" dirty="0">
                <a:solidFill>
                  <a:schemeClr val="accent4"/>
                </a:solidFill>
              </a:rPr>
              <a:t>对接</a:t>
            </a:r>
            <a:endParaRPr lang="zh-CN" altLang="en-US" b="1" spc="300" dirty="0">
              <a:solidFill>
                <a:schemeClr val="accent4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718439" y="2524184"/>
            <a:ext cx="55963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6691327" y="3297444"/>
            <a:ext cx="4572000" cy="319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将服务器连接数据库和医生端、患者端</a:t>
            </a:r>
            <a:endParaRPr lang="zh-CN" altLang="en-US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7295" y="1745927"/>
            <a:ext cx="2656114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+mj-ea"/>
                <a:ea typeface="+mj-ea"/>
              </a:rPr>
              <a:t>创新点</a:t>
            </a:r>
            <a:endParaRPr lang="zh-CN" altLang="en-US" sz="2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137295" y="2890713"/>
            <a:ext cx="4572000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chemeClr val="bg1"/>
                </a:solidFill>
              </a:rPr>
              <a:t>校园</a:t>
            </a:r>
            <a:r>
              <a:rPr lang="zh-CN" altLang="en-US" b="1" spc="300" dirty="0">
                <a:solidFill>
                  <a:schemeClr val="bg1"/>
                </a:solidFill>
              </a:rPr>
              <a:t>主题</a:t>
            </a:r>
            <a:endParaRPr lang="zh-CN" altLang="en-US" b="1" spc="300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193644" y="2524184"/>
            <a:ext cx="5596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1137295" y="3297444"/>
            <a:ext cx="4572000" cy="639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/>
                </a:solidFill>
              </a:rPr>
              <a:t>北理主题</a:t>
            </a:r>
            <a:r>
              <a:rPr lang="en-US" altLang="zh-CN" sz="1600" spc="300" dirty="0">
                <a:solidFill>
                  <a:schemeClr val="bg1"/>
                </a:solidFill>
              </a:rPr>
              <a:t>ui</a:t>
            </a:r>
            <a:r>
              <a:rPr lang="zh-CN" altLang="en-US" sz="1600" spc="300" dirty="0">
                <a:solidFill>
                  <a:schemeClr val="bg1"/>
                </a:solidFill>
              </a:rPr>
              <a:t>设计</a:t>
            </a:r>
            <a:endParaRPr lang="zh-CN" altLang="en-US" sz="1600" spc="300" dirty="0">
              <a:solidFill>
                <a:schemeClr val="bg1"/>
              </a:solidFill>
            </a:endParaRPr>
          </a:p>
          <a:p>
            <a:pPr algn="just" eaLnBrk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/>
                </a:solidFill>
              </a:rPr>
              <a:t>增加考试周机制</a:t>
            </a:r>
            <a:endParaRPr lang="zh-CN" altLang="en-US" sz="1600" spc="3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6712890" y="4206653"/>
            <a:ext cx="4572000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chemeClr val="accent4"/>
                </a:solidFill>
              </a:rPr>
              <a:t>实时聊天</a:t>
            </a:r>
            <a:endParaRPr lang="zh-CN" altLang="en-US" b="1" spc="300" dirty="0">
              <a:solidFill>
                <a:schemeClr val="accent4"/>
              </a:solidFill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6691327" y="4613384"/>
            <a:ext cx="4572000" cy="319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>
              <a:lnSpc>
                <a:spcPct val="130000"/>
              </a:lnSpc>
            </a:pP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Socket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通信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技术</a:t>
            </a:r>
            <a:endParaRPr lang="zh-CN" altLang="en-US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1137295" y="3984403"/>
            <a:ext cx="4572000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chemeClr val="bg1"/>
                </a:solidFill>
              </a:rPr>
              <a:t>健康状况</a:t>
            </a:r>
            <a:endParaRPr lang="zh-CN" altLang="en-US" b="1" spc="3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1137295" y="4391134"/>
            <a:ext cx="4572000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/>
                </a:solidFill>
              </a:rPr>
              <a:t>展示全体患者的整体健康状况</a:t>
            </a:r>
            <a:endParaRPr lang="zh-CN" altLang="en-US" sz="1600" spc="300" dirty="0">
              <a:solidFill>
                <a:schemeClr val="bg1"/>
              </a:solidFill>
            </a:endParaRPr>
          </a:p>
          <a:p>
            <a:pPr algn="just" eaLnBrk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/>
                </a:solidFill>
              </a:rPr>
              <a:t>患者个体的具体身体状况</a:t>
            </a:r>
            <a:endParaRPr lang="zh-CN" altLang="en-US" sz="1600" spc="300" dirty="0">
              <a:solidFill>
                <a:schemeClr val="bg1"/>
              </a:solidFill>
            </a:endParaRPr>
          </a:p>
          <a:p>
            <a:pPr algn="just" eaLnBrk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/>
                </a:solidFill>
              </a:rPr>
              <a:t>提醒医生</a:t>
            </a:r>
            <a:r>
              <a:rPr lang="zh-CN" altLang="en-US" sz="1600" spc="300" dirty="0">
                <a:solidFill>
                  <a:schemeClr val="bg1"/>
                </a:solidFill>
              </a:rPr>
              <a:t>休息</a:t>
            </a:r>
            <a:endParaRPr lang="zh-CN" altLang="en-US" sz="1600" spc="300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970969" y="4283909"/>
            <a:ext cx="5703570" cy="782043"/>
            <a:chOff x="5181690" y="2820871"/>
            <a:chExt cx="4017755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5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41" y="2888415"/>
              <a:ext cx="3210804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心得</a:t>
              </a:r>
              <a:r>
                <a:rPr lang="zh-CN" altLang="en-US" sz="3600" b="1" spc="300" dirty="0">
                  <a:latin typeface="+mj-ea"/>
                  <a:ea typeface="+mj-ea"/>
                </a:rPr>
                <a:t>收获</a:t>
              </a:r>
              <a:endParaRPr lang="zh-CN" altLang="en-US" sz="3600" b="1" spc="3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6135847" y="2924237"/>
            <a:ext cx="5844097" cy="511814"/>
            <a:chOff x="5181690" y="2820871"/>
            <a:chExt cx="6290318" cy="550893"/>
          </a:xfrm>
        </p:grpSpPr>
        <p:sp>
          <p:nvSpPr>
            <p:cNvPr id="4" name="椭圆 3"/>
            <p:cNvSpPr/>
            <p:nvPr>
              <p:custDataLst>
                <p:tags r:id="rId2"/>
              </p:custDataLst>
            </p:nvPr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1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6025662" y="2880873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dirty="0">
                  <a:sym typeface="+mn-lt"/>
                </a:rPr>
                <a:t>人员分工</a:t>
              </a:r>
              <a:r>
                <a:rPr lang="en-US" altLang="zh-CN" sz="2400" b="1" dirty="0">
                  <a:sym typeface="+mn-lt"/>
                </a:rPr>
                <a:t>&amp;</a:t>
              </a:r>
              <a:r>
                <a:rPr lang="zh-CN" altLang="en-US" sz="2400" b="1" dirty="0">
                  <a:sym typeface="+mn-lt"/>
                </a:rPr>
                <a:t>开发计划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4"/>
            </p:custDataLst>
          </p:nvPr>
        </p:nvGrpSpPr>
        <p:grpSpPr>
          <a:xfrm>
            <a:off x="6137763" y="3642259"/>
            <a:ext cx="5844097" cy="511814"/>
            <a:chOff x="5181690" y="3693789"/>
            <a:chExt cx="6290318" cy="550893"/>
          </a:xfrm>
        </p:grpSpPr>
        <p:sp>
          <p:nvSpPr>
            <p:cNvPr id="5" name="椭圆 4"/>
            <p:cNvSpPr/>
            <p:nvPr>
              <p:custDataLst>
                <p:tags r:id="rId5"/>
              </p:custDataLst>
            </p:nvPr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2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6"/>
              </p:custDataLst>
            </p:nvPr>
          </p:nvSpPr>
          <p:spPr>
            <a:xfrm>
              <a:off x="6025662" y="374836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概要设计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7"/>
            </p:custDataLst>
          </p:nvPr>
        </p:nvGrpSpPr>
        <p:grpSpPr>
          <a:xfrm>
            <a:off x="6135847" y="4361345"/>
            <a:ext cx="5853574" cy="511814"/>
            <a:chOff x="5184190" y="4548742"/>
            <a:chExt cx="6300518" cy="550893"/>
          </a:xfrm>
        </p:grpSpPr>
        <p:sp>
          <p:nvSpPr>
            <p:cNvPr id="6" name="椭圆 5"/>
            <p:cNvSpPr/>
            <p:nvPr>
              <p:custDataLst>
                <p:tags r:id="rId8"/>
              </p:custDataLst>
            </p:nvPr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6025662" y="4608744"/>
              <a:ext cx="54590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dirty="0">
                  <a:sym typeface="+mn-lt"/>
                </a:rPr>
                <a:t>项目成果展示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0"/>
            </p:custDataLst>
          </p:nvPr>
        </p:nvGrpSpPr>
        <p:grpSpPr>
          <a:xfrm>
            <a:off x="6135847" y="5077767"/>
            <a:ext cx="5844097" cy="511814"/>
            <a:chOff x="5181690" y="5404127"/>
            <a:chExt cx="6290318" cy="550893"/>
          </a:xfrm>
        </p:grpSpPr>
        <p:sp>
          <p:nvSpPr>
            <p:cNvPr id="7" name="椭圆 6"/>
            <p:cNvSpPr/>
            <p:nvPr>
              <p:custDataLst>
                <p:tags r:id="rId11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6025662" y="546911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dirty="0">
                  <a:sym typeface="+mn-lt"/>
                </a:rPr>
                <a:t>技术亮点</a:t>
              </a:r>
              <a:r>
                <a:rPr lang="en-US" altLang="zh-CN" sz="2400" b="1" dirty="0">
                  <a:sym typeface="+mn-lt"/>
                </a:rPr>
                <a:t>&amp;</a:t>
              </a:r>
              <a:r>
                <a:rPr lang="zh-CN" altLang="en-US" sz="2400" b="1" dirty="0">
                  <a:sym typeface="+mn-lt"/>
                </a:rPr>
                <a:t>攻克难题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3"/>
            </p:custDataLst>
          </p:nvPr>
        </p:nvGrpSpPr>
        <p:grpSpPr>
          <a:xfrm>
            <a:off x="6135847" y="5794189"/>
            <a:ext cx="5844097" cy="511814"/>
            <a:chOff x="5181690" y="5404127"/>
            <a:chExt cx="6290318" cy="550893"/>
          </a:xfrm>
        </p:grpSpPr>
        <p:sp>
          <p:nvSpPr>
            <p:cNvPr id="21" name="椭圆 20"/>
            <p:cNvSpPr/>
            <p:nvPr>
              <p:custDataLst>
                <p:tags r:id="rId14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5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6025662" y="546911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dirty="0">
                  <a:sym typeface="+mn-lt"/>
                </a:rPr>
                <a:t>心得收获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3" name="文本占位符 5"/>
          <p:cNvSpPr txBox="1"/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4" name="文本占位符 8"/>
          <p:cNvSpPr txBox="1"/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心得</a:t>
            </a:r>
            <a:r>
              <a:rPr lang="zh-CN" altLang="en-US" dirty="0"/>
              <a:t>收获</a:t>
            </a:r>
            <a:endParaRPr lang="zh-CN" altLang="en-US" dirty="0"/>
          </a:p>
        </p:txBody>
      </p:sp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829851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矩形 32"/>
          <p:cNvSpPr/>
          <p:nvPr>
            <p:custDataLst>
              <p:tags r:id="rId2"/>
            </p:custDataLst>
          </p:nvPr>
        </p:nvSpPr>
        <p:spPr>
          <a:xfrm>
            <a:off x="829850" y="3598525"/>
            <a:ext cx="5195670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矩形 33"/>
          <p:cNvSpPr/>
          <p:nvPr>
            <p:custDataLst>
              <p:tags r:id="rId3"/>
            </p:custDataLst>
          </p:nvPr>
        </p:nvSpPr>
        <p:spPr>
          <a:xfrm>
            <a:off x="6182079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矩形 34"/>
          <p:cNvSpPr/>
          <p:nvPr>
            <p:custDataLst>
              <p:tags r:id="rId4"/>
            </p:custDataLst>
          </p:nvPr>
        </p:nvSpPr>
        <p:spPr>
          <a:xfrm>
            <a:off x="6182079" y="3598525"/>
            <a:ext cx="5195668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6" name="文本框 35"/>
          <p:cNvSpPr txBox="1"/>
          <p:nvPr>
            <p:custDataLst>
              <p:tags r:id="rId5"/>
            </p:custDataLst>
          </p:nvPr>
        </p:nvSpPr>
        <p:spPr>
          <a:xfrm>
            <a:off x="1677675" y="1564093"/>
            <a:ext cx="35000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spc="30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规划</a:t>
            </a:r>
            <a:endParaRPr lang="zh-CN" altLang="en-US" sz="4000" b="1" spc="3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1677675" y="3943450"/>
            <a:ext cx="3499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spc="30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沟通</a:t>
            </a:r>
            <a:endParaRPr lang="zh-CN" altLang="en-US" sz="4000" b="1" spc="3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7"/>
            </p:custDataLst>
          </p:nvPr>
        </p:nvSpPr>
        <p:spPr>
          <a:xfrm>
            <a:off x="7030313" y="1564093"/>
            <a:ext cx="3499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spc="30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个人</a:t>
            </a:r>
            <a:endParaRPr lang="zh-CN" altLang="en-US" sz="4000" b="1" spc="3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7030313" y="3937360"/>
            <a:ext cx="3499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spc="30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4000" b="1" spc="3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9"/>
            </p:custDataLst>
          </p:nvPr>
        </p:nvSpPr>
        <p:spPr>
          <a:xfrm>
            <a:off x="1199262" y="2409316"/>
            <a:ext cx="4480435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合理安排环境配置、熟悉工具、开发软件的时间，拆分每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个阶段的目标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10"/>
            </p:custDataLst>
          </p:nvPr>
        </p:nvSpPr>
        <p:spPr>
          <a:xfrm>
            <a:off x="1199263" y="4775972"/>
            <a:ext cx="4480435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小组合作比起单打独斗难免有对接困难，多在群里沟通可以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提高效率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1"/>
            </p:custDataLst>
          </p:nvPr>
        </p:nvSpPr>
        <p:spPr>
          <a:xfrm>
            <a:off x="6527521" y="2409316"/>
            <a:ext cx="4480435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把自己的事情做好，精益求精，减轻他人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debug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负担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12"/>
            </p:custDataLst>
          </p:nvPr>
        </p:nvSpPr>
        <p:spPr>
          <a:xfrm>
            <a:off x="6527522" y="4775972"/>
            <a:ext cx="4480435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小组成员目标一致，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互帮互助，尽最大能力完成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工作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4" name="组合 43"/>
          <p:cNvGrpSpPr/>
          <p:nvPr>
            <p:custDataLst>
              <p:tags r:id="rId13"/>
            </p:custDataLst>
          </p:nvPr>
        </p:nvGrpSpPr>
        <p:grpSpPr>
          <a:xfrm>
            <a:off x="10818521" y="3722761"/>
            <a:ext cx="468000" cy="468000"/>
            <a:chOff x="568325" y="5118109"/>
            <a:chExt cx="479425" cy="479426"/>
          </a:xfrm>
          <a:solidFill>
            <a:schemeClr val="accent4"/>
          </a:solidFill>
        </p:grpSpPr>
        <p:sp>
          <p:nvSpPr>
            <p:cNvPr id="53" name="Freeform 48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68325" y="5118109"/>
              <a:ext cx="479425" cy="479426"/>
            </a:xfrm>
            <a:custGeom>
              <a:avLst/>
              <a:gdLst>
                <a:gd name="T0" fmla="*/ 116 w 128"/>
                <a:gd name="T1" fmla="*/ 77 h 128"/>
                <a:gd name="T2" fmla="*/ 128 w 128"/>
                <a:gd name="T3" fmla="*/ 50 h 128"/>
                <a:gd name="T4" fmla="*/ 116 w 128"/>
                <a:gd name="T5" fmla="*/ 49 h 128"/>
                <a:gd name="T6" fmla="*/ 111 w 128"/>
                <a:gd name="T7" fmla="*/ 36 h 128"/>
                <a:gd name="T8" fmla="*/ 100 w 128"/>
                <a:gd name="T9" fmla="*/ 9 h 128"/>
                <a:gd name="T10" fmla="*/ 91 w 128"/>
                <a:gd name="T11" fmla="*/ 16 h 128"/>
                <a:gd name="T12" fmla="*/ 77 w 128"/>
                <a:gd name="T13" fmla="*/ 11 h 128"/>
                <a:gd name="T14" fmla="*/ 51 w 128"/>
                <a:gd name="T15" fmla="*/ 0 h 128"/>
                <a:gd name="T16" fmla="*/ 50 w 128"/>
                <a:gd name="T17" fmla="*/ 11 h 128"/>
                <a:gd name="T18" fmla="*/ 36 w 128"/>
                <a:gd name="T19" fmla="*/ 17 h 128"/>
                <a:gd name="T20" fmla="*/ 9 w 128"/>
                <a:gd name="T21" fmla="*/ 28 h 128"/>
                <a:gd name="T22" fmla="*/ 17 w 128"/>
                <a:gd name="T23" fmla="*/ 37 h 128"/>
                <a:gd name="T24" fmla="*/ 11 w 128"/>
                <a:gd name="T25" fmla="*/ 50 h 128"/>
                <a:gd name="T26" fmla="*/ 0 w 128"/>
                <a:gd name="T27" fmla="*/ 77 h 128"/>
                <a:gd name="T28" fmla="*/ 12 w 128"/>
                <a:gd name="T29" fmla="*/ 78 h 128"/>
                <a:gd name="T30" fmla="*/ 17 w 128"/>
                <a:gd name="T31" fmla="*/ 91 h 128"/>
                <a:gd name="T32" fmla="*/ 28 w 128"/>
                <a:gd name="T33" fmla="*/ 118 h 128"/>
                <a:gd name="T34" fmla="*/ 37 w 128"/>
                <a:gd name="T35" fmla="*/ 111 h 128"/>
                <a:gd name="T36" fmla="*/ 51 w 128"/>
                <a:gd name="T37" fmla="*/ 116 h 128"/>
                <a:gd name="T38" fmla="*/ 77 w 128"/>
                <a:gd name="T39" fmla="*/ 128 h 128"/>
                <a:gd name="T40" fmla="*/ 78 w 128"/>
                <a:gd name="T41" fmla="*/ 116 h 128"/>
                <a:gd name="T42" fmla="*/ 92 w 128"/>
                <a:gd name="T43" fmla="*/ 110 h 128"/>
                <a:gd name="T44" fmla="*/ 119 w 128"/>
                <a:gd name="T45" fmla="*/ 99 h 128"/>
                <a:gd name="T46" fmla="*/ 111 w 128"/>
                <a:gd name="T47" fmla="*/ 90 h 128"/>
                <a:gd name="T48" fmla="*/ 112 w 128"/>
                <a:gd name="T49" fmla="*/ 99 h 128"/>
                <a:gd name="T50" fmla="*/ 92 w 128"/>
                <a:gd name="T51" fmla="*/ 105 h 128"/>
                <a:gd name="T52" fmla="*/ 77 w 128"/>
                <a:gd name="T53" fmla="*/ 111 h 128"/>
                <a:gd name="T54" fmla="*/ 73 w 128"/>
                <a:gd name="T55" fmla="*/ 123 h 128"/>
                <a:gd name="T56" fmla="*/ 55 w 128"/>
                <a:gd name="T57" fmla="*/ 113 h 128"/>
                <a:gd name="T58" fmla="*/ 40 w 128"/>
                <a:gd name="T59" fmla="*/ 107 h 128"/>
                <a:gd name="T60" fmla="*/ 28 w 128"/>
                <a:gd name="T61" fmla="*/ 112 h 128"/>
                <a:gd name="T62" fmla="*/ 23 w 128"/>
                <a:gd name="T63" fmla="*/ 92 h 128"/>
                <a:gd name="T64" fmla="*/ 16 w 128"/>
                <a:gd name="T65" fmla="*/ 77 h 128"/>
                <a:gd name="T66" fmla="*/ 5 w 128"/>
                <a:gd name="T67" fmla="*/ 72 h 128"/>
                <a:gd name="T68" fmla="*/ 15 w 128"/>
                <a:gd name="T69" fmla="*/ 55 h 128"/>
                <a:gd name="T70" fmla="*/ 21 w 128"/>
                <a:gd name="T71" fmla="*/ 39 h 128"/>
                <a:gd name="T72" fmla="*/ 16 w 128"/>
                <a:gd name="T73" fmla="*/ 28 h 128"/>
                <a:gd name="T74" fmla="*/ 36 w 128"/>
                <a:gd name="T75" fmla="*/ 23 h 128"/>
                <a:gd name="T76" fmla="*/ 51 w 128"/>
                <a:gd name="T77" fmla="*/ 16 h 128"/>
                <a:gd name="T78" fmla="*/ 55 w 128"/>
                <a:gd name="T79" fmla="*/ 4 h 128"/>
                <a:gd name="T80" fmla="*/ 73 w 128"/>
                <a:gd name="T81" fmla="*/ 15 h 128"/>
                <a:gd name="T82" fmla="*/ 88 w 128"/>
                <a:gd name="T83" fmla="*/ 20 h 128"/>
                <a:gd name="T84" fmla="*/ 100 w 128"/>
                <a:gd name="T85" fmla="*/ 15 h 128"/>
                <a:gd name="T86" fmla="*/ 105 w 128"/>
                <a:gd name="T87" fmla="*/ 35 h 128"/>
                <a:gd name="T88" fmla="*/ 112 w 128"/>
                <a:gd name="T89" fmla="*/ 50 h 128"/>
                <a:gd name="T90" fmla="*/ 123 w 128"/>
                <a:gd name="T91" fmla="*/ 55 h 128"/>
                <a:gd name="T92" fmla="*/ 113 w 128"/>
                <a:gd name="T93" fmla="*/ 72 h 128"/>
                <a:gd name="T94" fmla="*/ 107 w 128"/>
                <a:gd name="T95" fmla="*/ 88 h 128"/>
                <a:gd name="T96" fmla="*/ 112 w 128"/>
                <a:gd name="T97" fmla="*/ 9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28">
                  <a:moveTo>
                    <a:pt x="116" y="78"/>
                  </a:moveTo>
                  <a:cubicBezTo>
                    <a:pt x="116" y="77"/>
                    <a:pt x="116" y="77"/>
                    <a:pt x="116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5" y="45"/>
                    <a:pt x="113" y="41"/>
                    <a:pt x="111" y="37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7" y="14"/>
                    <a:pt x="83" y="13"/>
                    <a:pt x="78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5" y="13"/>
                    <a:pt x="41" y="14"/>
                    <a:pt x="37" y="1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5" y="41"/>
                    <a:pt x="13" y="45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82"/>
                    <a:pt x="15" y="86"/>
                    <a:pt x="17" y="90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41" y="113"/>
                    <a:pt x="45" y="115"/>
                    <a:pt x="50" y="116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3" y="115"/>
                    <a:pt x="87" y="113"/>
                    <a:pt x="91" y="111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113" y="86"/>
                    <a:pt x="115" y="82"/>
                    <a:pt x="116" y="78"/>
                  </a:cubicBezTo>
                  <a:close/>
                  <a:moveTo>
                    <a:pt x="112" y="99"/>
                  </a:moveTo>
                  <a:cubicBezTo>
                    <a:pt x="100" y="112"/>
                    <a:pt x="100" y="112"/>
                    <a:pt x="100" y="112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5" y="109"/>
                    <a:pt x="81" y="110"/>
                    <a:pt x="77" y="111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47" y="110"/>
                    <a:pt x="43" y="109"/>
                    <a:pt x="40" y="107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9" y="85"/>
                    <a:pt x="17" y="81"/>
                    <a:pt x="16" y="77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46"/>
                    <a:pt x="19" y="43"/>
                    <a:pt x="21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3" y="18"/>
                    <a:pt x="47" y="17"/>
                    <a:pt x="51" y="1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81" y="17"/>
                    <a:pt x="85" y="18"/>
                    <a:pt x="88" y="20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9" y="43"/>
                    <a:pt x="111" y="46"/>
                    <a:pt x="112" y="50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81"/>
                    <a:pt x="109" y="85"/>
                    <a:pt x="107" y="88"/>
                  </a:cubicBezTo>
                  <a:cubicBezTo>
                    <a:pt x="105" y="92"/>
                    <a:pt x="105" y="92"/>
                    <a:pt x="105" y="92"/>
                  </a:cubicBezTo>
                  <a:lnTo>
                    <a:pt x="112" y="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Freeform 49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4375" y="5264160"/>
              <a:ext cx="184150" cy="184150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5 h 49"/>
                <a:gd name="T4" fmla="*/ 25 w 49"/>
                <a:gd name="T5" fmla="*/ 49 h 49"/>
                <a:gd name="T6" fmla="*/ 49 w 49"/>
                <a:gd name="T7" fmla="*/ 25 h 49"/>
                <a:gd name="T8" fmla="*/ 25 w 49"/>
                <a:gd name="T9" fmla="*/ 0 h 49"/>
                <a:gd name="T10" fmla="*/ 39 w 49"/>
                <a:gd name="T11" fmla="*/ 39 h 49"/>
                <a:gd name="T12" fmla="*/ 25 w 49"/>
                <a:gd name="T13" fmla="*/ 45 h 49"/>
                <a:gd name="T14" fmla="*/ 11 w 49"/>
                <a:gd name="T15" fmla="*/ 39 h 49"/>
                <a:gd name="T16" fmla="*/ 5 w 49"/>
                <a:gd name="T17" fmla="*/ 25 h 49"/>
                <a:gd name="T18" fmla="*/ 11 w 49"/>
                <a:gd name="T19" fmla="*/ 10 h 49"/>
                <a:gd name="T20" fmla="*/ 25 w 49"/>
                <a:gd name="T21" fmla="*/ 5 h 49"/>
                <a:gd name="T22" fmla="*/ 39 w 49"/>
                <a:gd name="T23" fmla="*/ 10 h 49"/>
                <a:gd name="T24" fmla="*/ 45 w 49"/>
                <a:gd name="T25" fmla="*/ 25 h 49"/>
                <a:gd name="T26" fmla="*/ 39 w 49"/>
                <a:gd name="T2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39" y="39"/>
                  </a:moveTo>
                  <a:cubicBezTo>
                    <a:pt x="35" y="43"/>
                    <a:pt x="30" y="45"/>
                    <a:pt x="25" y="45"/>
                  </a:cubicBezTo>
                  <a:cubicBezTo>
                    <a:pt x="20" y="45"/>
                    <a:pt x="15" y="43"/>
                    <a:pt x="11" y="39"/>
                  </a:cubicBezTo>
                  <a:cubicBezTo>
                    <a:pt x="7" y="35"/>
                    <a:pt x="5" y="30"/>
                    <a:pt x="5" y="25"/>
                  </a:cubicBezTo>
                  <a:cubicBezTo>
                    <a:pt x="5" y="19"/>
                    <a:pt x="7" y="14"/>
                    <a:pt x="11" y="10"/>
                  </a:cubicBezTo>
                  <a:cubicBezTo>
                    <a:pt x="15" y="7"/>
                    <a:pt x="20" y="5"/>
                    <a:pt x="25" y="5"/>
                  </a:cubicBezTo>
                  <a:cubicBezTo>
                    <a:pt x="30" y="5"/>
                    <a:pt x="35" y="7"/>
                    <a:pt x="39" y="10"/>
                  </a:cubicBezTo>
                  <a:cubicBezTo>
                    <a:pt x="43" y="14"/>
                    <a:pt x="45" y="19"/>
                    <a:pt x="45" y="25"/>
                  </a:cubicBezTo>
                  <a:cubicBezTo>
                    <a:pt x="45" y="30"/>
                    <a:pt x="43" y="35"/>
                    <a:pt x="39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5" name="组合 54"/>
          <p:cNvGrpSpPr/>
          <p:nvPr>
            <p:custDataLst>
              <p:tags r:id="rId16"/>
            </p:custDataLst>
          </p:nvPr>
        </p:nvGrpSpPr>
        <p:grpSpPr>
          <a:xfrm>
            <a:off x="5465260" y="1363240"/>
            <a:ext cx="468000" cy="468000"/>
            <a:chOff x="1528763" y="1266827"/>
            <a:chExt cx="481013" cy="481013"/>
          </a:xfrm>
          <a:solidFill>
            <a:schemeClr val="accent4"/>
          </a:solidFill>
        </p:grpSpPr>
        <p:sp>
          <p:nvSpPr>
            <p:cNvPr id="56" name="Freeform 146"/>
            <p:cNvSpPr/>
            <p:nvPr>
              <p:custDataLst>
                <p:tags r:id="rId17"/>
              </p:custDataLst>
            </p:nvPr>
          </p:nvSpPr>
          <p:spPr bwMode="auto">
            <a:xfrm>
              <a:off x="1762125" y="1620840"/>
              <a:ext cx="14288" cy="127000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Freeform 147"/>
            <p:cNvSpPr/>
            <p:nvPr>
              <p:custDataLst>
                <p:tags r:id="rId18"/>
              </p:custDataLst>
            </p:nvPr>
          </p:nvSpPr>
          <p:spPr bwMode="auto">
            <a:xfrm>
              <a:off x="1762125" y="1266827"/>
              <a:ext cx="14288" cy="128588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Freeform 148"/>
            <p:cNvSpPr/>
            <p:nvPr>
              <p:custDataLst>
                <p:tags r:id="rId19"/>
              </p:custDataLst>
            </p:nvPr>
          </p:nvSpPr>
          <p:spPr bwMode="auto">
            <a:xfrm>
              <a:off x="1528763" y="1500190"/>
              <a:ext cx="127000" cy="14288"/>
            </a:xfrm>
            <a:custGeom>
              <a:avLst/>
              <a:gdLst>
                <a:gd name="T0" fmla="*/ 34 w 34"/>
                <a:gd name="T1" fmla="*/ 2 h 4"/>
                <a:gd name="T2" fmla="*/ 32 w 34"/>
                <a:gd name="T3" fmla="*/ 0 h 4"/>
                <a:gd name="T4" fmla="*/ 2 w 34"/>
                <a:gd name="T5" fmla="*/ 0 h 4"/>
                <a:gd name="T6" fmla="*/ 0 w 34"/>
                <a:gd name="T7" fmla="*/ 2 h 4"/>
                <a:gd name="T8" fmla="*/ 2 w 34"/>
                <a:gd name="T9" fmla="*/ 4 h 4"/>
                <a:gd name="T10" fmla="*/ 32 w 34"/>
                <a:gd name="T11" fmla="*/ 4 h 4"/>
                <a:gd name="T12" fmla="*/ 34 w 3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4" y="2"/>
                  </a:move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Freeform 149"/>
            <p:cNvSpPr/>
            <p:nvPr>
              <p:custDataLst>
                <p:tags r:id="rId20"/>
              </p:custDataLst>
            </p:nvPr>
          </p:nvSpPr>
          <p:spPr bwMode="auto">
            <a:xfrm>
              <a:off x="1881188" y="1500190"/>
              <a:ext cx="128588" cy="14288"/>
            </a:xfrm>
            <a:custGeom>
              <a:avLst/>
              <a:gdLst>
                <a:gd name="T0" fmla="*/ 32 w 34"/>
                <a:gd name="T1" fmla="*/ 0 h 4"/>
                <a:gd name="T2" fmla="*/ 2 w 34"/>
                <a:gd name="T3" fmla="*/ 0 h 4"/>
                <a:gd name="T4" fmla="*/ 0 w 34"/>
                <a:gd name="T5" fmla="*/ 2 h 4"/>
                <a:gd name="T6" fmla="*/ 2 w 34"/>
                <a:gd name="T7" fmla="*/ 4 h 4"/>
                <a:gd name="T8" fmla="*/ 32 w 34"/>
                <a:gd name="T9" fmla="*/ 4 h 4"/>
                <a:gd name="T10" fmla="*/ 34 w 34"/>
                <a:gd name="T11" fmla="*/ 2 h 4"/>
                <a:gd name="T12" fmla="*/ 32 w 3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Freeform 150"/>
            <p:cNvSpPr/>
            <p:nvPr>
              <p:custDataLst>
                <p:tags r:id="rId21"/>
              </p:custDataLst>
            </p:nvPr>
          </p:nvSpPr>
          <p:spPr bwMode="auto">
            <a:xfrm>
              <a:off x="1820863" y="1604965"/>
              <a:ext cx="71438" cy="112713"/>
            </a:xfrm>
            <a:custGeom>
              <a:avLst/>
              <a:gdLst>
                <a:gd name="T0" fmla="*/ 4 w 19"/>
                <a:gd name="T1" fmla="*/ 1 h 30"/>
                <a:gd name="T2" fmla="*/ 2 w 19"/>
                <a:gd name="T3" fmla="*/ 0 h 30"/>
                <a:gd name="T4" fmla="*/ 1 w 19"/>
                <a:gd name="T5" fmla="*/ 0 h 30"/>
                <a:gd name="T6" fmla="*/ 0 w 19"/>
                <a:gd name="T7" fmla="*/ 1 h 30"/>
                <a:gd name="T8" fmla="*/ 0 w 19"/>
                <a:gd name="T9" fmla="*/ 3 h 30"/>
                <a:gd name="T10" fmla="*/ 15 w 19"/>
                <a:gd name="T11" fmla="*/ 29 h 30"/>
                <a:gd name="T12" fmla="*/ 18 w 19"/>
                <a:gd name="T13" fmla="*/ 30 h 30"/>
                <a:gd name="T14" fmla="*/ 19 w 19"/>
                <a:gd name="T15" fmla="*/ 26 h 30"/>
                <a:gd name="T16" fmla="*/ 4 w 19"/>
                <a:gd name="T1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4" y="1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29"/>
                    <a:pt x="19" y="27"/>
                    <a:pt x="19" y="26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Freeform 151"/>
            <p:cNvSpPr/>
            <p:nvPr>
              <p:custDataLst>
                <p:tags r:id="rId22"/>
              </p:custDataLst>
            </p:nvPr>
          </p:nvSpPr>
          <p:spPr bwMode="auto">
            <a:xfrm>
              <a:off x="1644650" y="1296989"/>
              <a:ext cx="76200" cy="115888"/>
            </a:xfrm>
            <a:custGeom>
              <a:avLst/>
              <a:gdLst>
                <a:gd name="T0" fmla="*/ 4 w 20"/>
                <a:gd name="T1" fmla="*/ 2 h 31"/>
                <a:gd name="T2" fmla="*/ 2 w 20"/>
                <a:gd name="T3" fmla="*/ 0 h 31"/>
                <a:gd name="T4" fmla="*/ 1 w 20"/>
                <a:gd name="T5" fmla="*/ 1 h 31"/>
                <a:gd name="T6" fmla="*/ 0 w 20"/>
                <a:gd name="T7" fmla="*/ 4 h 31"/>
                <a:gd name="T8" fmla="*/ 15 w 20"/>
                <a:gd name="T9" fmla="*/ 29 h 31"/>
                <a:gd name="T10" fmla="*/ 17 w 20"/>
                <a:gd name="T11" fmla="*/ 31 h 31"/>
                <a:gd name="T12" fmla="*/ 18 w 20"/>
                <a:gd name="T13" fmla="*/ 30 h 31"/>
                <a:gd name="T14" fmla="*/ 19 w 20"/>
                <a:gd name="T15" fmla="*/ 27 h 31"/>
                <a:gd name="T16" fmla="*/ 4 w 20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7" y="31"/>
                    <a:pt x="18" y="31"/>
                    <a:pt x="18" y="30"/>
                  </a:cubicBezTo>
                  <a:cubicBezTo>
                    <a:pt x="19" y="30"/>
                    <a:pt x="20" y="28"/>
                    <a:pt x="19" y="27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Freeform 152"/>
            <p:cNvSpPr/>
            <p:nvPr>
              <p:custDataLst>
                <p:tags r:id="rId23"/>
              </p:custDataLst>
            </p:nvPr>
          </p:nvSpPr>
          <p:spPr bwMode="auto">
            <a:xfrm>
              <a:off x="1558925" y="1560515"/>
              <a:ext cx="115888" cy="74613"/>
            </a:xfrm>
            <a:custGeom>
              <a:avLst/>
              <a:gdLst>
                <a:gd name="T0" fmla="*/ 30 w 31"/>
                <a:gd name="T1" fmla="*/ 1 h 20"/>
                <a:gd name="T2" fmla="*/ 28 w 31"/>
                <a:gd name="T3" fmla="*/ 0 h 20"/>
                <a:gd name="T4" fmla="*/ 27 w 31"/>
                <a:gd name="T5" fmla="*/ 0 h 20"/>
                <a:gd name="T6" fmla="*/ 1 w 31"/>
                <a:gd name="T7" fmla="*/ 15 h 20"/>
                <a:gd name="T8" fmla="*/ 0 w 31"/>
                <a:gd name="T9" fmla="*/ 16 h 20"/>
                <a:gd name="T10" fmla="*/ 1 w 31"/>
                <a:gd name="T11" fmla="*/ 18 h 20"/>
                <a:gd name="T12" fmla="*/ 4 w 31"/>
                <a:gd name="T13" fmla="*/ 19 h 20"/>
                <a:gd name="T14" fmla="*/ 29 w 31"/>
                <a:gd name="T15" fmla="*/ 4 h 20"/>
                <a:gd name="T16" fmla="*/ 30 w 31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30" y="1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3"/>
                    <a:pt x="31" y="2"/>
                    <a:pt x="3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Freeform 153"/>
            <p:cNvSpPr/>
            <p:nvPr>
              <p:custDataLst>
                <p:tags r:id="rId24"/>
              </p:custDataLst>
            </p:nvPr>
          </p:nvSpPr>
          <p:spPr bwMode="auto">
            <a:xfrm>
              <a:off x="1862138" y="1382715"/>
              <a:ext cx="117475" cy="76200"/>
            </a:xfrm>
            <a:custGeom>
              <a:avLst/>
              <a:gdLst>
                <a:gd name="T0" fmla="*/ 1 w 31"/>
                <a:gd name="T1" fmla="*/ 16 h 20"/>
                <a:gd name="T2" fmla="*/ 1 w 31"/>
                <a:gd name="T3" fmla="*/ 18 h 20"/>
                <a:gd name="T4" fmla="*/ 4 w 31"/>
                <a:gd name="T5" fmla="*/ 19 h 20"/>
                <a:gd name="T6" fmla="*/ 30 w 31"/>
                <a:gd name="T7" fmla="*/ 4 h 20"/>
                <a:gd name="T8" fmla="*/ 31 w 31"/>
                <a:gd name="T9" fmla="*/ 3 h 20"/>
                <a:gd name="T10" fmla="*/ 30 w 31"/>
                <a:gd name="T11" fmla="*/ 1 h 20"/>
                <a:gd name="T12" fmla="*/ 28 w 31"/>
                <a:gd name="T13" fmla="*/ 0 h 20"/>
                <a:gd name="T14" fmla="*/ 27 w 31"/>
                <a:gd name="T15" fmla="*/ 0 h 20"/>
                <a:gd name="T16" fmla="*/ 2 w 31"/>
                <a:gd name="T17" fmla="*/ 15 h 20"/>
                <a:gd name="T18" fmla="*/ 1 w 31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16"/>
                  </a:move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3"/>
                    <a:pt x="31" y="3"/>
                  </a:cubicBezTo>
                  <a:cubicBezTo>
                    <a:pt x="31" y="2"/>
                    <a:pt x="31" y="2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6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Freeform 154"/>
            <p:cNvSpPr/>
            <p:nvPr>
              <p:custDataLst>
                <p:tags r:id="rId25"/>
              </p:custDataLst>
            </p:nvPr>
          </p:nvSpPr>
          <p:spPr bwMode="auto">
            <a:xfrm>
              <a:off x="1862138" y="1560515"/>
              <a:ext cx="117475" cy="74613"/>
            </a:xfrm>
            <a:custGeom>
              <a:avLst/>
              <a:gdLst>
                <a:gd name="T0" fmla="*/ 30 w 31"/>
                <a:gd name="T1" fmla="*/ 15 h 20"/>
                <a:gd name="T2" fmla="*/ 4 w 31"/>
                <a:gd name="T3" fmla="*/ 0 h 20"/>
                <a:gd name="T4" fmla="*/ 3 w 31"/>
                <a:gd name="T5" fmla="*/ 0 h 20"/>
                <a:gd name="T6" fmla="*/ 1 w 31"/>
                <a:gd name="T7" fmla="*/ 1 h 20"/>
                <a:gd name="T8" fmla="*/ 2 w 31"/>
                <a:gd name="T9" fmla="*/ 4 h 20"/>
                <a:gd name="T10" fmla="*/ 27 w 31"/>
                <a:gd name="T11" fmla="*/ 19 h 20"/>
                <a:gd name="T12" fmla="*/ 30 w 31"/>
                <a:gd name="T13" fmla="*/ 18 h 20"/>
                <a:gd name="T14" fmla="*/ 30 w 31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0" y="15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7"/>
                    <a:pt x="31" y="16"/>
                    <a:pt x="30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Freeform 155"/>
            <p:cNvSpPr/>
            <p:nvPr>
              <p:custDataLst>
                <p:tags r:id="rId26"/>
              </p:custDataLst>
            </p:nvPr>
          </p:nvSpPr>
          <p:spPr bwMode="auto">
            <a:xfrm>
              <a:off x="1558925" y="1382715"/>
              <a:ext cx="115888" cy="76200"/>
            </a:xfrm>
            <a:custGeom>
              <a:avLst/>
              <a:gdLst>
                <a:gd name="T0" fmla="*/ 1 w 31"/>
                <a:gd name="T1" fmla="*/ 4 h 20"/>
                <a:gd name="T2" fmla="*/ 27 w 31"/>
                <a:gd name="T3" fmla="*/ 19 h 20"/>
                <a:gd name="T4" fmla="*/ 30 w 31"/>
                <a:gd name="T5" fmla="*/ 18 h 20"/>
                <a:gd name="T6" fmla="*/ 30 w 31"/>
                <a:gd name="T7" fmla="*/ 16 h 20"/>
                <a:gd name="T8" fmla="*/ 29 w 31"/>
                <a:gd name="T9" fmla="*/ 15 h 20"/>
                <a:gd name="T10" fmla="*/ 4 w 31"/>
                <a:gd name="T11" fmla="*/ 0 h 20"/>
                <a:gd name="T12" fmla="*/ 3 w 31"/>
                <a:gd name="T13" fmla="*/ 0 h 20"/>
                <a:gd name="T14" fmla="*/ 1 w 31"/>
                <a:gd name="T15" fmla="*/ 1 h 20"/>
                <a:gd name="T16" fmla="*/ 0 w 31"/>
                <a:gd name="T17" fmla="*/ 3 h 20"/>
                <a:gd name="T18" fmla="*/ 1 w 31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4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8"/>
                    <a:pt x="31" y="17"/>
                    <a:pt x="30" y="16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Freeform 156"/>
            <p:cNvSpPr/>
            <p:nvPr>
              <p:custDataLst>
                <p:tags r:id="rId27"/>
              </p:custDataLst>
            </p:nvPr>
          </p:nvSpPr>
          <p:spPr bwMode="auto">
            <a:xfrm>
              <a:off x="1644650" y="1604965"/>
              <a:ext cx="71438" cy="112713"/>
            </a:xfrm>
            <a:custGeom>
              <a:avLst/>
              <a:gdLst>
                <a:gd name="T0" fmla="*/ 18 w 19"/>
                <a:gd name="T1" fmla="*/ 0 h 30"/>
                <a:gd name="T2" fmla="*/ 17 w 19"/>
                <a:gd name="T3" fmla="*/ 0 h 30"/>
                <a:gd name="T4" fmla="*/ 15 w 19"/>
                <a:gd name="T5" fmla="*/ 1 h 30"/>
                <a:gd name="T6" fmla="*/ 0 w 19"/>
                <a:gd name="T7" fmla="*/ 26 h 30"/>
                <a:gd name="T8" fmla="*/ 1 w 19"/>
                <a:gd name="T9" fmla="*/ 30 h 30"/>
                <a:gd name="T10" fmla="*/ 4 w 19"/>
                <a:gd name="T11" fmla="*/ 29 h 30"/>
                <a:gd name="T12" fmla="*/ 19 w 19"/>
                <a:gd name="T13" fmla="*/ 3 h 30"/>
                <a:gd name="T14" fmla="*/ 19 w 19"/>
                <a:gd name="T15" fmla="*/ 1 h 30"/>
                <a:gd name="T16" fmla="*/ 18 w 19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9"/>
                    <a:pt x="1" y="30"/>
                  </a:cubicBezTo>
                  <a:cubicBezTo>
                    <a:pt x="2" y="30"/>
                    <a:pt x="4" y="30"/>
                    <a:pt x="4" y="29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Freeform 157"/>
            <p:cNvSpPr/>
            <p:nvPr>
              <p:custDataLst>
                <p:tags r:id="rId28"/>
              </p:custDataLst>
            </p:nvPr>
          </p:nvSpPr>
          <p:spPr bwMode="auto">
            <a:xfrm>
              <a:off x="1817688" y="1296989"/>
              <a:ext cx="74613" cy="115888"/>
            </a:xfrm>
            <a:custGeom>
              <a:avLst/>
              <a:gdLst>
                <a:gd name="T0" fmla="*/ 2 w 20"/>
                <a:gd name="T1" fmla="*/ 30 h 31"/>
                <a:gd name="T2" fmla="*/ 5 w 20"/>
                <a:gd name="T3" fmla="*/ 29 h 31"/>
                <a:gd name="T4" fmla="*/ 20 w 20"/>
                <a:gd name="T5" fmla="*/ 4 h 31"/>
                <a:gd name="T6" fmla="*/ 19 w 20"/>
                <a:gd name="T7" fmla="*/ 1 h 31"/>
                <a:gd name="T8" fmla="*/ 18 w 20"/>
                <a:gd name="T9" fmla="*/ 0 h 31"/>
                <a:gd name="T10" fmla="*/ 16 w 20"/>
                <a:gd name="T11" fmla="*/ 2 h 31"/>
                <a:gd name="T12" fmla="*/ 1 w 20"/>
                <a:gd name="T13" fmla="*/ 27 h 31"/>
                <a:gd name="T14" fmla="*/ 2 w 20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2" y="30"/>
                  </a:moveTo>
                  <a:cubicBezTo>
                    <a:pt x="3" y="31"/>
                    <a:pt x="4" y="31"/>
                    <a:pt x="5" y="2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1" y="30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8" name="Freeform 111"/>
          <p:cNvSpPr>
            <a:spLocks noEditPoints="1"/>
          </p:cNvSpPr>
          <p:nvPr>
            <p:custDataLst>
              <p:tags r:id="rId29"/>
            </p:custDataLst>
          </p:nvPr>
        </p:nvSpPr>
        <p:spPr bwMode="auto">
          <a:xfrm>
            <a:off x="10823284" y="1366708"/>
            <a:ext cx="468000" cy="437996"/>
          </a:xfrm>
          <a:custGeom>
            <a:avLst/>
            <a:gdLst>
              <a:gd name="T0" fmla="*/ 98 w 132"/>
              <a:gd name="T1" fmla="*/ 9 h 128"/>
              <a:gd name="T2" fmla="*/ 11 w 132"/>
              <a:gd name="T3" fmla="*/ 32 h 128"/>
              <a:gd name="T4" fmla="*/ 34 w 132"/>
              <a:gd name="T5" fmla="*/ 119 h 128"/>
              <a:gd name="T6" fmla="*/ 121 w 132"/>
              <a:gd name="T7" fmla="*/ 96 h 128"/>
              <a:gd name="T8" fmla="*/ 125 w 132"/>
              <a:gd name="T9" fmla="*/ 55 h 128"/>
              <a:gd name="T10" fmla="*/ 125 w 132"/>
              <a:gd name="T11" fmla="*/ 65 h 128"/>
              <a:gd name="T12" fmla="*/ 97 w 132"/>
              <a:gd name="T13" fmla="*/ 79 h 128"/>
              <a:gd name="T14" fmla="*/ 125 w 132"/>
              <a:gd name="T15" fmla="*/ 55 h 128"/>
              <a:gd name="T16" fmla="*/ 123 w 132"/>
              <a:gd name="T17" fmla="*/ 46 h 128"/>
              <a:gd name="T18" fmla="*/ 93 w 132"/>
              <a:gd name="T19" fmla="*/ 77 h 128"/>
              <a:gd name="T20" fmla="*/ 119 w 132"/>
              <a:gd name="T21" fmla="*/ 36 h 128"/>
              <a:gd name="T22" fmla="*/ 111 w 132"/>
              <a:gd name="T23" fmla="*/ 25 h 128"/>
              <a:gd name="T24" fmla="*/ 116 w 132"/>
              <a:gd name="T25" fmla="*/ 31 h 128"/>
              <a:gd name="T26" fmla="*/ 79 w 132"/>
              <a:gd name="T27" fmla="*/ 69 h 128"/>
              <a:gd name="T28" fmla="*/ 110 w 132"/>
              <a:gd name="T29" fmla="*/ 24 h 128"/>
              <a:gd name="T30" fmla="*/ 68 w 132"/>
              <a:gd name="T31" fmla="*/ 5 h 128"/>
              <a:gd name="T32" fmla="*/ 77 w 132"/>
              <a:gd name="T33" fmla="*/ 6 h 128"/>
              <a:gd name="T34" fmla="*/ 68 w 132"/>
              <a:gd name="T35" fmla="*/ 17 h 128"/>
              <a:gd name="T36" fmla="*/ 68 w 132"/>
              <a:gd name="T37" fmla="*/ 24 h 128"/>
              <a:gd name="T38" fmla="*/ 85 w 132"/>
              <a:gd name="T39" fmla="*/ 8 h 128"/>
              <a:gd name="T40" fmla="*/ 95 w 132"/>
              <a:gd name="T41" fmla="*/ 12 h 128"/>
              <a:gd name="T42" fmla="*/ 68 w 132"/>
              <a:gd name="T43" fmla="*/ 24 h 128"/>
              <a:gd name="T44" fmla="*/ 99 w 132"/>
              <a:gd name="T45" fmla="*/ 14 h 128"/>
              <a:gd name="T46" fmla="*/ 106 w 132"/>
              <a:gd name="T47" fmla="*/ 20 h 128"/>
              <a:gd name="T48" fmla="*/ 68 w 132"/>
              <a:gd name="T49" fmla="*/ 59 h 128"/>
              <a:gd name="T50" fmla="*/ 115 w 132"/>
              <a:gd name="T51" fmla="*/ 97 h 128"/>
              <a:gd name="T52" fmla="*/ 95 w 132"/>
              <a:gd name="T53" fmla="*/ 116 h 128"/>
              <a:gd name="T54" fmla="*/ 51 w 132"/>
              <a:gd name="T55" fmla="*/ 121 h 128"/>
              <a:gd name="T56" fmla="*/ 19 w 132"/>
              <a:gd name="T57" fmla="*/ 100 h 128"/>
              <a:gd name="T58" fmla="*/ 7 w 132"/>
              <a:gd name="T59" fmla="*/ 57 h 128"/>
              <a:gd name="T60" fmla="*/ 24 w 132"/>
              <a:gd name="T61" fmla="*/ 22 h 128"/>
              <a:gd name="T62" fmla="*/ 62 w 132"/>
              <a:gd name="T63" fmla="*/ 5 h 128"/>
              <a:gd name="T64" fmla="*/ 64 w 132"/>
              <a:gd name="T65" fmla="*/ 64 h 128"/>
              <a:gd name="T66" fmla="*/ 116 w 132"/>
              <a:gd name="T67" fmla="*/ 96 h 128"/>
              <a:gd name="T68" fmla="*/ 119 w 132"/>
              <a:gd name="T69" fmla="*/ 92 h 128"/>
              <a:gd name="T70" fmla="*/ 125 w 132"/>
              <a:gd name="T71" fmla="*/ 72 h 128"/>
              <a:gd name="T72" fmla="*/ 119 w 132"/>
              <a:gd name="T73" fmla="*/ 9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2" h="128">
                <a:moveTo>
                  <a:pt x="128" y="47"/>
                </a:moveTo>
                <a:cubicBezTo>
                  <a:pt x="123" y="31"/>
                  <a:pt x="113" y="17"/>
                  <a:pt x="98" y="9"/>
                </a:cubicBezTo>
                <a:cubicBezTo>
                  <a:pt x="88" y="3"/>
                  <a:pt x="77" y="0"/>
                  <a:pt x="66" y="0"/>
                </a:cubicBezTo>
                <a:cubicBezTo>
                  <a:pt x="43" y="0"/>
                  <a:pt x="22" y="12"/>
                  <a:pt x="11" y="32"/>
                </a:cubicBezTo>
                <a:cubicBezTo>
                  <a:pt x="2" y="47"/>
                  <a:pt x="0" y="64"/>
                  <a:pt x="4" y="81"/>
                </a:cubicBezTo>
                <a:cubicBezTo>
                  <a:pt x="9" y="97"/>
                  <a:pt x="19" y="111"/>
                  <a:pt x="34" y="119"/>
                </a:cubicBezTo>
                <a:cubicBezTo>
                  <a:pt x="44" y="125"/>
                  <a:pt x="55" y="128"/>
                  <a:pt x="66" y="128"/>
                </a:cubicBezTo>
                <a:cubicBezTo>
                  <a:pt x="89" y="128"/>
                  <a:pt x="110" y="116"/>
                  <a:pt x="121" y="96"/>
                </a:cubicBezTo>
                <a:cubicBezTo>
                  <a:pt x="130" y="81"/>
                  <a:pt x="132" y="64"/>
                  <a:pt x="128" y="47"/>
                </a:cubicBezTo>
                <a:close/>
                <a:moveTo>
                  <a:pt x="125" y="55"/>
                </a:moveTo>
                <a:cubicBezTo>
                  <a:pt x="125" y="58"/>
                  <a:pt x="125" y="61"/>
                  <a:pt x="125" y="65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97" y="79"/>
                  <a:pt x="97" y="79"/>
                  <a:pt x="97" y="79"/>
                </a:cubicBezTo>
                <a:cubicBezTo>
                  <a:pt x="124" y="52"/>
                  <a:pt x="124" y="52"/>
                  <a:pt x="124" y="52"/>
                </a:cubicBezTo>
                <a:lnTo>
                  <a:pt x="125" y="55"/>
                </a:lnTo>
                <a:close/>
                <a:moveTo>
                  <a:pt x="120" y="38"/>
                </a:moveTo>
                <a:cubicBezTo>
                  <a:pt x="121" y="41"/>
                  <a:pt x="122" y="43"/>
                  <a:pt x="123" y="46"/>
                </a:cubicBezTo>
                <a:cubicBezTo>
                  <a:pt x="123" y="47"/>
                  <a:pt x="123" y="47"/>
                  <a:pt x="123" y="47"/>
                </a:cubicBezTo>
                <a:cubicBezTo>
                  <a:pt x="93" y="77"/>
                  <a:pt x="93" y="77"/>
                  <a:pt x="93" y="77"/>
                </a:cubicBezTo>
                <a:cubicBezTo>
                  <a:pt x="84" y="71"/>
                  <a:pt x="84" y="71"/>
                  <a:pt x="84" y="71"/>
                </a:cubicBezTo>
                <a:cubicBezTo>
                  <a:pt x="119" y="36"/>
                  <a:pt x="119" y="36"/>
                  <a:pt x="119" y="36"/>
                </a:cubicBezTo>
                <a:lnTo>
                  <a:pt x="120" y="38"/>
                </a:lnTo>
                <a:close/>
                <a:moveTo>
                  <a:pt x="111" y="25"/>
                </a:moveTo>
                <a:cubicBezTo>
                  <a:pt x="112" y="26"/>
                  <a:pt x="113" y="27"/>
                  <a:pt x="113" y="28"/>
                </a:cubicBezTo>
                <a:cubicBezTo>
                  <a:pt x="114" y="29"/>
                  <a:pt x="115" y="30"/>
                  <a:pt x="116" y="31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79" y="69"/>
                  <a:pt x="79" y="69"/>
                  <a:pt x="79" y="69"/>
                </a:cubicBezTo>
                <a:cubicBezTo>
                  <a:pt x="70" y="64"/>
                  <a:pt x="70" y="64"/>
                  <a:pt x="70" y="64"/>
                </a:cubicBezTo>
                <a:cubicBezTo>
                  <a:pt x="110" y="24"/>
                  <a:pt x="110" y="24"/>
                  <a:pt x="110" y="24"/>
                </a:cubicBezTo>
                <a:lnTo>
                  <a:pt x="111" y="25"/>
                </a:lnTo>
                <a:close/>
                <a:moveTo>
                  <a:pt x="68" y="5"/>
                </a:moveTo>
                <a:cubicBezTo>
                  <a:pt x="70" y="5"/>
                  <a:pt x="70" y="5"/>
                  <a:pt x="70" y="5"/>
                </a:cubicBezTo>
                <a:cubicBezTo>
                  <a:pt x="72" y="5"/>
                  <a:pt x="75" y="5"/>
                  <a:pt x="77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68" y="17"/>
                  <a:pt x="68" y="17"/>
                  <a:pt x="68" y="17"/>
                </a:cubicBezTo>
                <a:lnTo>
                  <a:pt x="68" y="5"/>
                </a:lnTo>
                <a:close/>
                <a:moveTo>
                  <a:pt x="68" y="24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8" y="9"/>
                  <a:pt x="91" y="10"/>
                  <a:pt x="93" y="11"/>
                </a:cubicBezTo>
                <a:cubicBezTo>
                  <a:pt x="95" y="12"/>
                  <a:pt x="95" y="12"/>
                  <a:pt x="95" y="12"/>
                </a:cubicBezTo>
                <a:cubicBezTo>
                  <a:pt x="68" y="38"/>
                  <a:pt x="68" y="38"/>
                  <a:pt x="68" y="38"/>
                </a:cubicBezTo>
                <a:lnTo>
                  <a:pt x="68" y="24"/>
                </a:lnTo>
                <a:close/>
                <a:moveTo>
                  <a:pt x="68" y="45"/>
                </a:moveTo>
                <a:cubicBezTo>
                  <a:pt x="99" y="14"/>
                  <a:pt x="99" y="14"/>
                  <a:pt x="99" y="14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2" y="17"/>
                  <a:pt x="104" y="18"/>
                  <a:pt x="106" y="20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68" y="59"/>
                  <a:pt x="68" y="59"/>
                  <a:pt x="68" y="59"/>
                </a:cubicBezTo>
                <a:lnTo>
                  <a:pt x="68" y="45"/>
                </a:lnTo>
                <a:close/>
                <a:moveTo>
                  <a:pt x="115" y="97"/>
                </a:moveTo>
                <a:cubicBezTo>
                  <a:pt x="113" y="100"/>
                  <a:pt x="111" y="104"/>
                  <a:pt x="108" y="106"/>
                </a:cubicBezTo>
                <a:cubicBezTo>
                  <a:pt x="104" y="110"/>
                  <a:pt x="100" y="113"/>
                  <a:pt x="95" y="116"/>
                </a:cubicBezTo>
                <a:cubicBezTo>
                  <a:pt x="86" y="121"/>
                  <a:pt x="76" y="123"/>
                  <a:pt x="66" y="123"/>
                </a:cubicBezTo>
                <a:cubicBezTo>
                  <a:pt x="61" y="123"/>
                  <a:pt x="56" y="123"/>
                  <a:pt x="51" y="121"/>
                </a:cubicBezTo>
                <a:cubicBezTo>
                  <a:pt x="46" y="120"/>
                  <a:pt x="41" y="118"/>
                  <a:pt x="36" y="115"/>
                </a:cubicBezTo>
                <a:cubicBezTo>
                  <a:pt x="29" y="111"/>
                  <a:pt x="23" y="106"/>
                  <a:pt x="19" y="100"/>
                </a:cubicBezTo>
                <a:cubicBezTo>
                  <a:pt x="14" y="94"/>
                  <a:pt x="11" y="87"/>
                  <a:pt x="9" y="79"/>
                </a:cubicBezTo>
                <a:cubicBezTo>
                  <a:pt x="7" y="72"/>
                  <a:pt x="6" y="64"/>
                  <a:pt x="7" y="57"/>
                </a:cubicBezTo>
                <a:cubicBezTo>
                  <a:pt x="8" y="49"/>
                  <a:pt x="11" y="41"/>
                  <a:pt x="15" y="34"/>
                </a:cubicBezTo>
                <a:cubicBezTo>
                  <a:pt x="17" y="30"/>
                  <a:pt x="21" y="25"/>
                  <a:pt x="24" y="22"/>
                </a:cubicBezTo>
                <a:cubicBezTo>
                  <a:pt x="28" y="18"/>
                  <a:pt x="32" y="15"/>
                  <a:pt x="37" y="12"/>
                </a:cubicBezTo>
                <a:cubicBezTo>
                  <a:pt x="44" y="8"/>
                  <a:pt x="53" y="5"/>
                  <a:pt x="62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5"/>
                  <a:pt x="64" y="66"/>
                  <a:pt x="65" y="66"/>
                </a:cubicBezTo>
                <a:cubicBezTo>
                  <a:pt x="116" y="96"/>
                  <a:pt x="116" y="96"/>
                  <a:pt x="116" y="96"/>
                </a:cubicBezTo>
                <a:lnTo>
                  <a:pt x="115" y="97"/>
                </a:lnTo>
                <a:close/>
                <a:moveTo>
                  <a:pt x="119" y="92"/>
                </a:moveTo>
                <a:cubicBezTo>
                  <a:pt x="110" y="87"/>
                  <a:pt x="110" y="87"/>
                  <a:pt x="110" y="87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23" y="81"/>
                  <a:pt x="121" y="86"/>
                  <a:pt x="119" y="90"/>
                </a:cubicBezTo>
                <a:lnTo>
                  <a:pt x="119" y="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9" name="组合 68"/>
          <p:cNvGrpSpPr/>
          <p:nvPr>
            <p:custDataLst>
              <p:tags r:id="rId30"/>
            </p:custDataLst>
          </p:nvPr>
        </p:nvGrpSpPr>
        <p:grpSpPr>
          <a:xfrm>
            <a:off x="5476661" y="3710172"/>
            <a:ext cx="468000" cy="468000"/>
            <a:chOff x="4411663" y="304800"/>
            <a:chExt cx="481013" cy="481013"/>
          </a:xfrm>
          <a:solidFill>
            <a:schemeClr val="accent4"/>
          </a:solidFill>
        </p:grpSpPr>
        <p:sp>
          <p:nvSpPr>
            <p:cNvPr id="70" name="Freeform 228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4411663" y="304800"/>
              <a:ext cx="481013" cy="48101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6 w 128"/>
                <a:gd name="T11" fmla="*/ 106 h 128"/>
                <a:gd name="T12" fmla="*/ 87 w 128"/>
                <a:gd name="T13" fmla="*/ 119 h 128"/>
                <a:gd name="T14" fmla="*/ 64 w 128"/>
                <a:gd name="T15" fmla="*/ 123 h 128"/>
                <a:gd name="T16" fmla="*/ 41 w 128"/>
                <a:gd name="T17" fmla="*/ 119 h 128"/>
                <a:gd name="T18" fmla="*/ 22 w 128"/>
                <a:gd name="T19" fmla="*/ 106 h 128"/>
                <a:gd name="T20" fmla="*/ 9 w 128"/>
                <a:gd name="T21" fmla="*/ 87 h 128"/>
                <a:gd name="T22" fmla="*/ 5 w 128"/>
                <a:gd name="T23" fmla="*/ 64 h 128"/>
                <a:gd name="T24" fmla="*/ 9 w 128"/>
                <a:gd name="T25" fmla="*/ 41 h 128"/>
                <a:gd name="T26" fmla="*/ 22 w 128"/>
                <a:gd name="T27" fmla="*/ 22 h 128"/>
                <a:gd name="T28" fmla="*/ 41 w 128"/>
                <a:gd name="T29" fmla="*/ 9 h 128"/>
                <a:gd name="T30" fmla="*/ 87 w 128"/>
                <a:gd name="T31" fmla="*/ 9 h 128"/>
                <a:gd name="T32" fmla="*/ 106 w 128"/>
                <a:gd name="T33" fmla="*/ 22 h 128"/>
                <a:gd name="T34" fmla="*/ 119 w 128"/>
                <a:gd name="T35" fmla="*/ 41 h 128"/>
                <a:gd name="T36" fmla="*/ 123 w 128"/>
                <a:gd name="T37" fmla="*/ 64 h 128"/>
                <a:gd name="T38" fmla="*/ 119 w 128"/>
                <a:gd name="T39" fmla="*/ 87 h 128"/>
                <a:gd name="T40" fmla="*/ 106 w 128"/>
                <a:gd name="T41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6" y="106"/>
                  </a:moveTo>
                  <a:cubicBezTo>
                    <a:pt x="101" y="111"/>
                    <a:pt x="94" y="116"/>
                    <a:pt x="87" y="119"/>
                  </a:cubicBezTo>
                  <a:cubicBezTo>
                    <a:pt x="80" y="122"/>
                    <a:pt x="72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4" y="116"/>
                    <a:pt x="27" y="111"/>
                    <a:pt x="22" y="106"/>
                  </a:cubicBezTo>
                  <a:cubicBezTo>
                    <a:pt x="17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2" y="34"/>
                    <a:pt x="17" y="27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56" y="3"/>
                    <a:pt x="72" y="3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11" y="27"/>
                    <a:pt x="116" y="34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4"/>
                    <a:pt x="112" y="101"/>
                    <a:pt x="106" y="10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Oval 229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637088" y="530225"/>
              <a:ext cx="30163" cy="3016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Freeform 230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4576763" y="381000"/>
              <a:ext cx="150813" cy="330200"/>
            </a:xfrm>
            <a:custGeom>
              <a:avLst/>
              <a:gdLst>
                <a:gd name="T0" fmla="*/ 40 w 40"/>
                <a:gd name="T1" fmla="*/ 43 h 88"/>
                <a:gd name="T2" fmla="*/ 40 w 40"/>
                <a:gd name="T3" fmla="*/ 43 h 88"/>
                <a:gd name="T4" fmla="*/ 22 w 40"/>
                <a:gd name="T5" fmla="*/ 2 h 88"/>
                <a:gd name="T6" fmla="*/ 18 w 40"/>
                <a:gd name="T7" fmla="*/ 2 h 88"/>
                <a:gd name="T8" fmla="*/ 0 w 40"/>
                <a:gd name="T9" fmla="*/ 43 h 88"/>
                <a:gd name="T10" fmla="*/ 0 w 40"/>
                <a:gd name="T11" fmla="*/ 44 h 88"/>
                <a:gd name="T12" fmla="*/ 0 w 40"/>
                <a:gd name="T13" fmla="*/ 45 h 88"/>
                <a:gd name="T14" fmla="*/ 0 w 40"/>
                <a:gd name="T15" fmla="*/ 45 h 88"/>
                <a:gd name="T16" fmla="*/ 18 w 40"/>
                <a:gd name="T17" fmla="*/ 86 h 88"/>
                <a:gd name="T18" fmla="*/ 22 w 40"/>
                <a:gd name="T19" fmla="*/ 86 h 88"/>
                <a:gd name="T20" fmla="*/ 40 w 40"/>
                <a:gd name="T21" fmla="*/ 45 h 88"/>
                <a:gd name="T22" fmla="*/ 40 w 40"/>
                <a:gd name="T23" fmla="*/ 44 h 88"/>
                <a:gd name="T24" fmla="*/ 40 w 40"/>
                <a:gd name="T25" fmla="*/ 44 h 88"/>
                <a:gd name="T26" fmla="*/ 40 w 40"/>
                <a:gd name="T27" fmla="*/ 44 h 88"/>
                <a:gd name="T28" fmla="*/ 40 w 40"/>
                <a:gd name="T29" fmla="*/ 43 h 88"/>
                <a:gd name="T30" fmla="*/ 20 w 40"/>
                <a:gd name="T31" fmla="*/ 80 h 88"/>
                <a:gd name="T32" fmla="*/ 4 w 40"/>
                <a:gd name="T33" fmla="*/ 44 h 88"/>
                <a:gd name="T34" fmla="*/ 20 w 40"/>
                <a:gd name="T35" fmla="*/ 9 h 88"/>
                <a:gd name="T36" fmla="*/ 36 w 40"/>
                <a:gd name="T37" fmla="*/ 44 h 88"/>
                <a:gd name="T38" fmla="*/ 20 w 40"/>
                <a:gd name="T3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88"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8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4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8"/>
                    <a:pt x="21" y="88"/>
                    <a:pt x="22" y="8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3"/>
                    <a:pt x="40" y="43"/>
                  </a:cubicBezTo>
                  <a:close/>
                  <a:moveTo>
                    <a:pt x="20" y="80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36" y="44"/>
                    <a:pt x="36" y="44"/>
                    <a:pt x="36" y="44"/>
                  </a:cubicBezTo>
                  <a:lnTo>
                    <a:pt x="20" y="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5" name="文本框 4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/>
              <a:t>录屏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X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3" name="录屏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74140" y="880110"/>
            <a:ext cx="9443720" cy="53517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 fontScale="725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感谢各位老师同学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我们会</a:t>
            </a:r>
            <a:r>
              <a:rPr lang="zh-CN" altLang="en-US" sz="6000" b="1" dirty="0">
                <a:latin typeface="+mn-ea"/>
                <a:ea typeface="+mn-ea"/>
              </a:rPr>
              <a:t>继续努力的</a:t>
            </a:r>
            <a:endParaRPr lang="zh-CN" altLang="en-US" sz="6000" b="1" dirty="0">
              <a:latin typeface="+mn-ea"/>
              <a:ea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301662" y="4270263"/>
            <a:ext cx="7287114" cy="1578523"/>
          </a:xfrm>
        </p:spPr>
        <p:txBody>
          <a:bodyPr>
            <a:normAutofit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答辩人：周樂盈</a:t>
            </a:r>
            <a:r>
              <a:rPr lang="en-US" altLang="zh-CN" dirty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罗敏瑞</a:t>
            </a:r>
            <a:r>
              <a:rPr lang="en-US" altLang="zh-CN" dirty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王梓凯</a:t>
            </a:r>
            <a:r>
              <a:rPr lang="en-US" altLang="zh-CN" dirty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高兴</a:t>
            </a:r>
            <a:r>
              <a:rPr lang="en-US" altLang="zh-CN" dirty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袁昊宇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导　师：赵国权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时　间：</a:t>
            </a:r>
            <a:r>
              <a:rPr lang="en-US" altLang="zh-CN" dirty="0">
                <a:sym typeface="+mn-ea"/>
              </a:rPr>
              <a:t>2025-9-2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244529" y="4283909"/>
            <a:ext cx="5703570" cy="782043"/>
            <a:chOff x="5181690" y="2820871"/>
            <a:chExt cx="4017755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1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41" y="2888415"/>
              <a:ext cx="3210804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人员分工</a:t>
              </a:r>
              <a:r>
                <a:rPr lang="en-US" altLang="zh-CN" sz="3600" b="1" spc="300" dirty="0">
                  <a:latin typeface="+mj-ea"/>
                  <a:ea typeface="+mj-ea"/>
                </a:rPr>
                <a:t>&amp;</a:t>
              </a:r>
              <a:r>
                <a:rPr lang="zh-CN" altLang="en-US" sz="3600" b="1" spc="300" dirty="0">
                  <a:latin typeface="+mj-ea"/>
                  <a:ea typeface="+mj-ea"/>
                </a:rPr>
                <a:t>开发计划</a:t>
              </a:r>
              <a:endParaRPr lang="zh-CN" altLang="en-US" sz="3600" b="1" spc="3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6"/>
            <a:ext cx="8643848" cy="478155"/>
          </a:xfrm>
        </p:spPr>
        <p:txBody>
          <a:bodyPr/>
          <a:lstStyle/>
          <a:p>
            <a:r>
              <a:rPr lang="zh-CN" altLang="en-US" dirty="0"/>
              <a:t>人员</a:t>
            </a:r>
            <a:r>
              <a:rPr lang="zh-CN" altLang="en-US" dirty="0"/>
              <a:t>配置</a:t>
            </a:r>
            <a:endParaRPr lang="zh-CN" altLang="en-US" dirty="0"/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2673819" y="3354549"/>
            <a:ext cx="3273369" cy="2364289"/>
            <a:chOff x="2673819" y="1050517"/>
            <a:chExt cx="3273369" cy="2364289"/>
          </a:xfrm>
        </p:grpSpPr>
        <p:sp>
          <p:nvSpPr>
            <p:cNvPr id="20" name="椭圆 19"/>
            <p:cNvSpPr/>
            <p:nvPr>
              <p:custDataLst>
                <p:tags r:id="rId2"/>
              </p:custDataLst>
            </p:nvPr>
          </p:nvSpPr>
          <p:spPr>
            <a:xfrm>
              <a:off x="4076785" y="15584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3"/>
              </p:custDataLst>
            </p:nvPr>
          </p:nvSpPr>
          <p:spPr>
            <a:xfrm>
              <a:off x="3389464" y="1050517"/>
              <a:ext cx="1842135" cy="184213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"/>
              </p:custDataLst>
            </p:nvPr>
          </p:nvSpPr>
          <p:spPr>
            <a:xfrm>
              <a:off x="2673819" y="2892836"/>
              <a:ext cx="327336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高兴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5"/>
            </p:custDataLst>
          </p:nvPr>
        </p:nvGrpSpPr>
        <p:grpSpPr>
          <a:xfrm>
            <a:off x="6244814" y="3855492"/>
            <a:ext cx="3273369" cy="1856361"/>
            <a:chOff x="6244814" y="1558445"/>
            <a:chExt cx="3273369" cy="1856361"/>
          </a:xfrm>
        </p:grpSpPr>
        <p:sp>
          <p:nvSpPr>
            <p:cNvPr id="26" name="椭圆 25"/>
            <p:cNvSpPr/>
            <p:nvPr>
              <p:custDataLst>
                <p:tags r:id="rId6"/>
              </p:custDataLst>
            </p:nvPr>
          </p:nvSpPr>
          <p:spPr>
            <a:xfrm>
              <a:off x="7647780" y="15584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7"/>
              </p:custDataLst>
            </p:nvPr>
          </p:nvSpPr>
          <p:spPr>
            <a:xfrm>
              <a:off x="6244814" y="2892836"/>
              <a:ext cx="327336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袁昊宇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6" name="组合 45"/>
          <p:cNvGrpSpPr/>
          <p:nvPr>
            <p:custDataLst>
              <p:tags r:id="rId8"/>
            </p:custDataLst>
          </p:nvPr>
        </p:nvGrpSpPr>
        <p:grpSpPr>
          <a:xfrm>
            <a:off x="4473829" y="1427737"/>
            <a:ext cx="3273369" cy="1884229"/>
            <a:chOff x="4459315" y="3916867"/>
            <a:chExt cx="3273369" cy="1884229"/>
          </a:xfrm>
        </p:grpSpPr>
        <p:sp>
          <p:nvSpPr>
            <p:cNvPr id="47" name="椭圆 46"/>
            <p:cNvSpPr/>
            <p:nvPr>
              <p:custDataLst>
                <p:tags r:id="rId9"/>
              </p:custDataLst>
            </p:nvPr>
          </p:nvSpPr>
          <p:spPr>
            <a:xfrm>
              <a:off x="5862281" y="39485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椭圆 47"/>
            <p:cNvSpPr/>
            <p:nvPr>
              <p:custDataLst>
                <p:tags r:id="rId10"/>
              </p:custDataLst>
            </p:nvPr>
          </p:nvSpPr>
          <p:spPr>
            <a:xfrm>
              <a:off x="5820554" y="39168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1"/>
              </p:custDataLst>
            </p:nvPr>
          </p:nvSpPr>
          <p:spPr>
            <a:xfrm>
              <a:off x="4459315" y="5279126"/>
              <a:ext cx="327336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罗敏瑞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12"/>
            </p:custDataLst>
          </p:nvPr>
        </p:nvGrpSpPr>
        <p:grpSpPr>
          <a:xfrm>
            <a:off x="7897282" y="1430912"/>
            <a:ext cx="3273369" cy="1875339"/>
            <a:chOff x="7881498" y="3926541"/>
            <a:chExt cx="3273369" cy="1875339"/>
          </a:xfrm>
        </p:grpSpPr>
        <p:sp>
          <p:nvSpPr>
            <p:cNvPr id="53" name="椭圆 52"/>
            <p:cNvSpPr/>
            <p:nvPr>
              <p:custDataLst>
                <p:tags r:id="rId13"/>
              </p:custDataLst>
            </p:nvPr>
          </p:nvSpPr>
          <p:spPr>
            <a:xfrm>
              <a:off x="9284464" y="3958219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14"/>
              </p:custDataLst>
            </p:nvPr>
          </p:nvSpPr>
          <p:spPr>
            <a:xfrm>
              <a:off x="9242737" y="3926541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5"/>
              </p:custDataLst>
            </p:nvPr>
          </p:nvSpPr>
          <p:spPr>
            <a:xfrm>
              <a:off x="7881498" y="5279910"/>
              <a:ext cx="327336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王梓凯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>
            <p:custDataLst>
              <p:tags r:id="rId16"/>
            </p:custDataLst>
          </p:nvPr>
        </p:nvGrpSpPr>
        <p:grpSpPr>
          <a:xfrm>
            <a:off x="1051013" y="1427737"/>
            <a:ext cx="3273369" cy="1884229"/>
            <a:chOff x="1036499" y="3929346"/>
            <a:chExt cx="3273369" cy="1884229"/>
          </a:xfrm>
        </p:grpSpPr>
        <p:sp>
          <p:nvSpPr>
            <p:cNvPr id="59" name="椭圆 58"/>
            <p:cNvSpPr/>
            <p:nvPr>
              <p:custDataLst>
                <p:tags r:id="rId17"/>
              </p:custDataLst>
            </p:nvPr>
          </p:nvSpPr>
          <p:spPr>
            <a:xfrm>
              <a:off x="2440100" y="3961024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椭圆 59"/>
            <p:cNvSpPr/>
            <p:nvPr>
              <p:custDataLst>
                <p:tags r:id="rId18"/>
              </p:custDataLst>
            </p:nvPr>
          </p:nvSpPr>
          <p:spPr>
            <a:xfrm>
              <a:off x="2398373" y="3929346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19"/>
              </p:custDataLst>
            </p:nvPr>
          </p:nvSpPr>
          <p:spPr>
            <a:xfrm>
              <a:off x="1036499" y="5291605"/>
              <a:ext cx="327336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周樂盈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4" name="文本框 63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高兴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89630" y="3354070"/>
            <a:ext cx="1842135" cy="1842135"/>
          </a:xfrm>
          <a:prstGeom prst="rect">
            <a:avLst/>
          </a:prstGeom>
        </p:spPr>
      </p:pic>
      <p:pic>
        <p:nvPicPr>
          <p:cNvPr id="4" name="图片 3" descr="袁昊宇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62140" y="3357245"/>
            <a:ext cx="1838325" cy="1838325"/>
          </a:xfrm>
          <a:prstGeom prst="rect">
            <a:avLst/>
          </a:prstGeom>
        </p:spPr>
      </p:pic>
      <p:pic>
        <p:nvPicPr>
          <p:cNvPr id="5" name="图片 4" descr="C:/Users/10593/Desktop/周樂盈.jpg周樂盈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1766570" y="948055"/>
            <a:ext cx="1842135" cy="1842135"/>
          </a:xfrm>
          <a:prstGeom prst="rect">
            <a:avLst/>
          </a:prstGeom>
        </p:spPr>
      </p:pic>
      <p:pic>
        <p:nvPicPr>
          <p:cNvPr id="6" name="图片 5" descr="C:/Users/10593/Desktop/罗敏瑞.jpg罗敏瑞"/>
          <p:cNvPicPr>
            <a:picLocks noChangeAspect="1"/>
          </p:cNvPicPr>
          <p:nvPr/>
        </p:nvPicPr>
        <p:blipFill>
          <a:blip r:embed="rId23"/>
          <a:srcRect t="52" b="52"/>
          <a:stretch>
            <a:fillRect/>
          </a:stretch>
        </p:blipFill>
        <p:spPr>
          <a:xfrm>
            <a:off x="5120005" y="948055"/>
            <a:ext cx="1842135" cy="1842135"/>
          </a:xfrm>
          <a:prstGeom prst="rect">
            <a:avLst/>
          </a:prstGeom>
        </p:spPr>
      </p:pic>
      <p:pic>
        <p:nvPicPr>
          <p:cNvPr id="7" name="图片 6" descr="C:/Users/10593/Desktop/王梓凯.jpg王梓凯"/>
          <p:cNvPicPr>
            <a:picLocks noChangeAspect="1"/>
          </p:cNvPicPr>
          <p:nvPr/>
        </p:nvPicPr>
        <p:blipFill>
          <a:blip r:embed="rId24"/>
          <a:srcRect t="17" b="17"/>
          <a:stretch>
            <a:fillRect/>
          </a:stretch>
        </p:blipFill>
        <p:spPr>
          <a:xfrm>
            <a:off x="8612505" y="948055"/>
            <a:ext cx="1842135" cy="18421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673522"/>
            <a:ext cx="10498347" cy="334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分工为前端和</a:t>
            </a:r>
            <a:r>
              <a:rPr lang="zh-CN" altLang="en-US" sz="2200" dirty="0">
                <a:latin typeface="+mn-ea"/>
                <a:ea typeface="+mn-ea"/>
              </a:rPr>
              <a:t>后端</a:t>
            </a:r>
            <a:endParaRPr lang="zh-CN" altLang="en-US" sz="2200" dirty="0">
              <a:latin typeface="+mn-ea"/>
              <a:ea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前端：袁昊宇负责患者端界面布局及基础功能，</a:t>
            </a:r>
            <a:r>
              <a:rPr lang="zh-CN" altLang="en-US" sz="2200" dirty="0">
                <a:latin typeface="+mn-ea"/>
                <a:sym typeface="+mn-ea"/>
              </a:rPr>
              <a:t>罗敏瑞实现</a:t>
            </a:r>
            <a:r>
              <a:rPr lang="zh-CN" altLang="en-US" sz="2200" dirty="0">
                <a:latin typeface="+mn-ea"/>
                <a:sym typeface="+mn-ea"/>
              </a:rPr>
              <a:t>医生端功能模块和美化</a:t>
            </a:r>
            <a:r>
              <a:rPr lang="en-US" altLang="zh-CN" sz="2200" dirty="0">
                <a:latin typeface="+mn-ea"/>
                <a:sym typeface="+mn-ea"/>
              </a:rPr>
              <a:t>UI</a:t>
            </a:r>
            <a:endParaRPr lang="zh-CN" altLang="en-US" sz="2200" dirty="0">
              <a:latin typeface="+mn-ea"/>
              <a:ea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后端：由</a:t>
            </a:r>
            <a:r>
              <a:rPr lang="zh-CN" altLang="en-US" sz="2200" dirty="0">
                <a:latin typeface="+mn-ea"/>
                <a:sym typeface="+mn-ea"/>
              </a:rPr>
              <a:t>王梓凯将数据库与患者端进行连接，高兴</a:t>
            </a:r>
            <a:r>
              <a:rPr lang="zh-CN" altLang="en-US" sz="2200" dirty="0">
                <a:latin typeface="+mn-ea"/>
                <a:sym typeface="+mn-ea"/>
              </a:rPr>
              <a:t>连接数据库与</a:t>
            </a:r>
            <a:r>
              <a:rPr lang="zh-CN" altLang="en-US" sz="2200" dirty="0">
                <a:latin typeface="+mn-ea"/>
                <a:sym typeface="+mn-ea"/>
              </a:rPr>
              <a:t>医生端</a:t>
            </a:r>
            <a:r>
              <a:rPr lang="zh-CN" altLang="en-US" sz="2200" dirty="0">
                <a:latin typeface="+mn-ea"/>
                <a:sym typeface="+mn-ea"/>
              </a:rPr>
              <a:t>功能端口</a:t>
            </a:r>
            <a:endParaRPr lang="zh-CN" altLang="en-US" sz="2200" dirty="0">
              <a:latin typeface="+mn-ea"/>
              <a:sym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sym typeface="+mn-ea"/>
              </a:rPr>
              <a:t>周樂盈搭建数据库、协调工作、撰写文档</a:t>
            </a:r>
            <a:endParaRPr lang="zh-CN" altLang="en-US" sz="2200" dirty="0">
              <a:latin typeface="+mn-ea"/>
              <a:ea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人员</a:t>
            </a:r>
            <a:r>
              <a:rPr lang="zh-CN" altLang="en-US" dirty="0"/>
              <a:t>分工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开发计划</a:t>
            </a:r>
            <a:endParaRPr lang="zh-CN" altLang="en-US" dirty="0"/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项目主要分为三个阶段：</a:t>
            </a:r>
            <a:endParaRPr kumimoji="0" lang="zh-CN" altLang="en-US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）第一阶段（</a:t>
            </a:r>
            <a:r>
              <a:rPr kumimoji="0" lang="en-US" altLang="zh-CN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8.25~8.28)</a:t>
            </a: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：环境配置，需求分析，人员分工，概要设计</a:t>
            </a:r>
            <a:r>
              <a:rPr kumimoji="0" lang="en-US" altLang="zh-CN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endParaRPr kumimoji="0" lang="en-US" altLang="zh-CN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前期，小组安装虚拟机、配环境、熟悉开发</a:t>
            </a: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工具，选定主题后制作需求分析一览表与项目计划，确定有三个端口，分别是医生端、患者端和后端，完成了大致的人员分工。</a:t>
            </a:r>
            <a:endParaRPr kumimoji="0" lang="zh-CN" altLang="en-US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开发计划</a:t>
            </a:r>
            <a:endParaRPr lang="zh-CN" altLang="en-US" dirty="0"/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）第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二阶段（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8.29~8.30)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：搭建数据库，建立前端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中期，医生端和患者端小组开始搭建框架并实现基本功能，后端进行数据库建立。同时，后端同学注册服务器并尝试登录。</a:t>
            </a:r>
            <a:endParaRPr lang="zh-CN" altLang="en-US" sz="2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开发计划</a:t>
            </a:r>
            <a:endParaRPr lang="zh-CN" altLang="en-US" dirty="0"/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）第三阶段（</a:t>
            </a:r>
            <a:r>
              <a:rPr kumimoji="0" lang="en-US" altLang="zh-CN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8.31~9.2)</a:t>
            </a: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：前后端连接，功能同步，修复</a:t>
            </a:r>
            <a:r>
              <a:rPr kumimoji="0" lang="en-US" altLang="zh-CN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bug</a:t>
            </a:r>
            <a:r>
              <a:rPr kumimoji="0" lang="zh-CN" altLang="en-US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，界面美化，撰写文档</a:t>
            </a:r>
            <a:r>
              <a:rPr kumimoji="0" lang="en-US" altLang="zh-CN" sz="22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endParaRPr kumimoji="0" lang="en-US" altLang="zh-CN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后期，由后端开发将数据库与两个功能端口连接，从而实现整个项目的运行。同时，两端的数据显示与功能也进行同步，避免显示空数据。完成连接后开始测试系统功能，及时修复漏洞。</a:t>
            </a:r>
            <a:endParaRPr kumimoji="0" lang="zh-CN" altLang="en-US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其他同学则就最终版软件重新绘图，</a:t>
            </a:r>
            <a:r>
              <a:rPr lang="zh-CN" altLang="en-US" sz="2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整理资料，</a:t>
            </a:r>
            <a:r>
              <a:rPr lang="zh-CN" altLang="en-US" sz="2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制作项目报告。</a:t>
            </a:r>
            <a:endParaRPr kumimoji="0" lang="zh-CN" altLang="en-US" sz="22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11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12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13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14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15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16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17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18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19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TEXT_LAYER_COUNT" val="1"/>
</p:tagLst>
</file>

<file path=ppt/tags/tag20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21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22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23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24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25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26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27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28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29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31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32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33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34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35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36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37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38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39.xml><?xml version="1.0" encoding="utf-8"?>
<p:tagLst xmlns:p="http://schemas.openxmlformats.org/presentationml/2006/main">
  <p:tag name="KSO_WM_DIAGRAM_VIRTUALLY_FRAME" val="{&quot;height&quot;:389.433937007874,&quot;left&quot;:82.80692913385826,&quot;top&quot;:61.18771653543306,&quot;width&quot;:796.6718897637795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DIAGRAM_VIRTUALLY_FRAME" val="{&quot;height&quot;:193.6933858267717,&quot;left&quot;:89.55078740157478,&quot;top&quot;:227.61519685039372,&quot;width&quot;:799.0232283464568}"/>
</p:tagLst>
</file>

<file path=ppt/tags/tag41.xml><?xml version="1.0" encoding="utf-8"?>
<p:tagLst xmlns:p="http://schemas.openxmlformats.org/presentationml/2006/main">
  <p:tag name="KSO_WM_DIAGRAM_VIRTUALLY_FRAME" val="{&quot;height&quot;:193.6933858267717,&quot;left&quot;:89.55078740157478,&quot;top&quot;:227.61519685039372,&quot;width&quot;:799.0232283464568}"/>
</p:tagLst>
</file>

<file path=ppt/tags/tag42.xml><?xml version="1.0" encoding="utf-8"?>
<p:tagLst xmlns:p="http://schemas.openxmlformats.org/presentationml/2006/main">
  <p:tag name="KSO_WM_DIAGRAM_VIRTUALLY_FRAME" val="{&quot;height&quot;:193.6933858267717,&quot;left&quot;:89.55078740157478,&quot;top&quot;:227.61519685039372,&quot;width&quot;:799.0232283464568}"/>
</p:tagLst>
</file>

<file path=ppt/tags/tag43.xml><?xml version="1.0" encoding="utf-8"?>
<p:tagLst xmlns:p="http://schemas.openxmlformats.org/presentationml/2006/main">
  <p:tag name="KSO_WM_DIAGRAM_VIRTUALLY_FRAME" val="{&quot;height&quot;:193.6933858267717,&quot;left&quot;:89.55078740157478,&quot;top&quot;:227.61519685039372,&quot;width&quot;:799.0232283464568}"/>
</p:tagLst>
</file>

<file path=ppt/tags/tag44.xml><?xml version="1.0" encoding="utf-8"?>
<p:tagLst xmlns:p="http://schemas.openxmlformats.org/presentationml/2006/main">
  <p:tag name="KSO_WM_DIAGRAM_VIRTUALLY_FRAME" val="{&quot;height&quot;:193.6933858267717,&quot;left&quot;:89.55078740157478,&quot;top&quot;:227.61519685039372,&quot;width&quot;:799.0232283464568}"/>
</p:tagLst>
</file>

<file path=ppt/tags/tag45.xml><?xml version="1.0" encoding="utf-8"?>
<p:tagLst xmlns:p="http://schemas.openxmlformats.org/presentationml/2006/main">
  <p:tag name="KSO_WM_DIAGRAM_VIRTUALLY_FRAME" val="{&quot;height&quot;:193.6933858267717,&quot;left&quot;:89.55078740157478,&quot;top&quot;:227.61519685039372,&quot;width&quot;:799.0232283464568}"/>
</p:tagLst>
</file>

<file path=ppt/tags/tag46.xml><?xml version="1.0" encoding="utf-8"?>
<p:tagLst xmlns:p="http://schemas.openxmlformats.org/presentationml/2006/main">
  <p:tag name="KSO_WM_DIAGRAM_VIRTUALLY_FRAME" val="{&quot;height&quot;:193.6933858267717,&quot;left&quot;:89.55078740157478,&quot;top&quot;:227.61519685039372,&quot;width&quot;:799.0232283464568}"/>
</p:tagLst>
</file>

<file path=ppt/tags/tag47.xml><?xml version="1.0" encoding="utf-8"?>
<p:tagLst xmlns:p="http://schemas.openxmlformats.org/presentationml/2006/main">
  <p:tag name="KSO_WM_DIAGRAM_VIRTUALLY_FRAME" val="{&quot;height&quot;:193.6933858267717,&quot;left&quot;:89.55078740157478,&quot;top&quot;:227.61519685039372,&quot;width&quot;:799.0232283464568}"/>
</p:tagLst>
</file>

<file path=ppt/tags/tag48.xml><?xml version="1.0" encoding="utf-8"?>
<p:tagLst xmlns:p="http://schemas.openxmlformats.org/presentationml/2006/main">
  <p:tag name="KSO_WM_DIAGRAM_VIRTUALLY_FRAME" val="{&quot;height&quot;:193.6933858267717,&quot;left&quot;:89.55078740157478,&quot;top&quot;:227.61519685039372,&quot;width&quot;:799.0232283464568}"/>
</p:tagLst>
</file>

<file path=ppt/tags/tag49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51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52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53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54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55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56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57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58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59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6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60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61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62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63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64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65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66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67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68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69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7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70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71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72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73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74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75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76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77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78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79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8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ags/tag80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81.xml><?xml version="1.0" encoding="utf-8"?>
<p:tagLst xmlns:p="http://schemas.openxmlformats.org/presentationml/2006/main">
  <p:tag name="KSO_WM_DIAGRAM_VIRTUALLY_FRAME" val="{&quot;height&quot;:361.75629921259844,&quot;left&quot;:65.34251968503938,&quot;top&quot;:97.34015748031496,&quot;width&quot;:830.543149606299}"/>
</p:tagLst>
</file>

<file path=ppt/tags/tag8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9.xml><?xml version="1.0" encoding="utf-8"?>
<p:tagLst xmlns:p="http://schemas.openxmlformats.org/presentationml/2006/main">
  <p:tag name="KSO_WM_DIAGRAM_VIRTUALLY_FRAME" val="{&quot;height&quot;:266.2807874015748,&quot;left&quot;:483.13755905511806,&quot;top&quot;:230.2548818897638,&quot;width&quot;:460.9113385826771}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1275</Words>
  <Application>WPS 演示</Application>
  <PresentationFormat>宽屏</PresentationFormat>
  <Paragraphs>290</Paragraphs>
  <Slides>32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Century Gothic</vt:lpstr>
      <vt:lpstr>微软雅黑 Light</vt:lpstr>
      <vt:lpstr>Arial Unicode MS</vt:lpstr>
      <vt:lpstr>Calibri</vt:lpstr>
      <vt:lpstr>MiSans</vt:lpstr>
      <vt:lpstr>MiSans</vt:lpstr>
      <vt:lpstr>MiSans Normal</vt:lpstr>
      <vt:lpstr>MingLiU-ExtB</vt:lpstr>
      <vt:lpstr>封1​​</vt:lpstr>
      <vt:lpstr>PowerPoint 演示文稿</vt:lpstr>
      <vt:lpstr>项目背景</vt:lpstr>
      <vt:lpstr>PowerPoint 演示文稿</vt:lpstr>
      <vt:lpstr>PowerPoint 演示文稿</vt:lpstr>
      <vt:lpstr>人员配置</vt:lpstr>
      <vt:lpstr>人员分工</vt:lpstr>
      <vt:lpstr>开发计划</vt:lpstr>
      <vt:lpstr>开发计划</vt:lpstr>
      <vt:lpstr>开发计划</vt:lpstr>
      <vt:lpstr>PowerPoint 演示文稿</vt:lpstr>
      <vt:lpstr>患者端</vt:lpstr>
      <vt:lpstr>医生端</vt:lpstr>
      <vt:lpstr>后端</vt:lpstr>
      <vt:lpstr>PowerPoint 演示文稿</vt:lpstr>
      <vt:lpstr>患者端</vt:lpstr>
      <vt:lpstr>患者端</vt:lpstr>
      <vt:lpstr>患者端</vt:lpstr>
      <vt:lpstr>患者端</vt:lpstr>
      <vt:lpstr>患者端</vt:lpstr>
      <vt:lpstr>医生端</vt:lpstr>
      <vt:lpstr>医生端</vt:lpstr>
      <vt:lpstr>医生端</vt:lpstr>
      <vt:lpstr>医生端</vt:lpstr>
      <vt:lpstr>医生端</vt:lpstr>
      <vt:lpstr>医生端</vt:lpstr>
      <vt:lpstr>医生端</vt:lpstr>
      <vt:lpstr>PowerPoint 演示文稿</vt:lpstr>
      <vt:lpstr>创新点&amp;攻克难题</vt:lpstr>
      <vt:lpstr>PowerPoint 演示文稿</vt:lpstr>
      <vt:lpstr>心得收获</vt:lpstr>
      <vt:lpstr>项目录屏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夏林果</cp:lastModifiedBy>
  <cp:revision>178</cp:revision>
  <dcterms:created xsi:type="dcterms:W3CDTF">2019-06-19T02:08:00Z</dcterms:created>
  <dcterms:modified xsi:type="dcterms:W3CDTF">2025-09-02T08:42:32Z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4B90BE63587046EDAA548B7BE02CFDFB_11</vt:lpwstr>
  </property>
</Properties>
</file>